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85" r:id="rId2"/>
    <p:sldId id="277" r:id="rId3"/>
    <p:sldId id="304" r:id="rId4"/>
    <p:sldId id="305" r:id="rId5"/>
    <p:sldId id="325" r:id="rId6"/>
    <p:sldId id="307"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24" r:id="rId23"/>
    <p:sldId id="299" r:id="rId24"/>
    <p:sldId id="303" r:id="rId25"/>
    <p:sldId id="278" r:id="rId26"/>
  </p:sldIdLst>
  <p:sldSz cx="9144000" cy="6858000" type="screen4x3"/>
  <p:notesSz cx="7035800" cy="9309100"/>
  <p:kinsoku lang="ja-JP" invalStChars="、。，．・：；？！゛゜ヽヾゝゞ々ー’”）〕］｝〉》」』】°‰′″℃￠％ぁぃぅぇぉっゃゅょゎァィゥェォッャュョヮヵヶ!%),.:;?]}｡｣､･ｧｨｩｪｫｬｭｮｯｰﾞﾟ" invalEndChars="‘“（〔［｛〈《「『【￥＄$([\{｢￡"/>
  <p:defaultTextStyle>
    <a:defPPr>
      <a:defRPr lang="en-US"/>
    </a:defPPr>
    <a:lvl1pPr algn="l" rtl="0" eaLnBrk="0" fontAlgn="base" hangingPunct="0">
      <a:lnSpc>
        <a:spcPct val="110000"/>
      </a:lnSpc>
      <a:spcBef>
        <a:spcPct val="0"/>
      </a:spcBef>
      <a:spcAft>
        <a:spcPct val="0"/>
      </a:spcAft>
      <a:defRPr sz="5400" b="1" kern="1200">
        <a:solidFill>
          <a:schemeClr val="tx1"/>
        </a:solidFill>
        <a:latin typeface="Arial" charset="0"/>
        <a:ea typeface="+mn-ea"/>
        <a:cs typeface="+mn-cs"/>
      </a:defRPr>
    </a:lvl1pPr>
    <a:lvl2pPr marL="457200" algn="l" rtl="0" eaLnBrk="0" fontAlgn="base" hangingPunct="0">
      <a:lnSpc>
        <a:spcPct val="110000"/>
      </a:lnSpc>
      <a:spcBef>
        <a:spcPct val="0"/>
      </a:spcBef>
      <a:spcAft>
        <a:spcPct val="0"/>
      </a:spcAft>
      <a:defRPr sz="5400" b="1" kern="1200">
        <a:solidFill>
          <a:schemeClr val="tx1"/>
        </a:solidFill>
        <a:latin typeface="Arial" charset="0"/>
        <a:ea typeface="+mn-ea"/>
        <a:cs typeface="+mn-cs"/>
      </a:defRPr>
    </a:lvl2pPr>
    <a:lvl3pPr marL="914400" algn="l" rtl="0" eaLnBrk="0" fontAlgn="base" hangingPunct="0">
      <a:lnSpc>
        <a:spcPct val="110000"/>
      </a:lnSpc>
      <a:spcBef>
        <a:spcPct val="0"/>
      </a:spcBef>
      <a:spcAft>
        <a:spcPct val="0"/>
      </a:spcAft>
      <a:defRPr sz="5400" b="1" kern="1200">
        <a:solidFill>
          <a:schemeClr val="tx1"/>
        </a:solidFill>
        <a:latin typeface="Arial" charset="0"/>
        <a:ea typeface="+mn-ea"/>
        <a:cs typeface="+mn-cs"/>
      </a:defRPr>
    </a:lvl3pPr>
    <a:lvl4pPr marL="1371600" algn="l" rtl="0" eaLnBrk="0" fontAlgn="base" hangingPunct="0">
      <a:lnSpc>
        <a:spcPct val="110000"/>
      </a:lnSpc>
      <a:spcBef>
        <a:spcPct val="0"/>
      </a:spcBef>
      <a:spcAft>
        <a:spcPct val="0"/>
      </a:spcAft>
      <a:defRPr sz="5400" b="1" kern="1200">
        <a:solidFill>
          <a:schemeClr val="tx1"/>
        </a:solidFill>
        <a:latin typeface="Arial" charset="0"/>
        <a:ea typeface="+mn-ea"/>
        <a:cs typeface="+mn-cs"/>
      </a:defRPr>
    </a:lvl4pPr>
    <a:lvl5pPr marL="1828800" algn="l" rtl="0" eaLnBrk="0" fontAlgn="base" hangingPunct="0">
      <a:lnSpc>
        <a:spcPct val="110000"/>
      </a:lnSpc>
      <a:spcBef>
        <a:spcPct val="0"/>
      </a:spcBef>
      <a:spcAft>
        <a:spcPct val="0"/>
      </a:spcAft>
      <a:defRPr sz="5400" b="1" kern="1200">
        <a:solidFill>
          <a:schemeClr val="tx1"/>
        </a:solidFill>
        <a:latin typeface="Arial" charset="0"/>
        <a:ea typeface="+mn-ea"/>
        <a:cs typeface="+mn-cs"/>
      </a:defRPr>
    </a:lvl5pPr>
    <a:lvl6pPr marL="2286000" algn="l" defTabSz="914400" rtl="0" eaLnBrk="1" latinLnBrk="0" hangingPunct="1">
      <a:defRPr sz="5400" b="1" kern="1200">
        <a:solidFill>
          <a:schemeClr val="tx1"/>
        </a:solidFill>
        <a:latin typeface="Arial" charset="0"/>
        <a:ea typeface="+mn-ea"/>
        <a:cs typeface="+mn-cs"/>
      </a:defRPr>
    </a:lvl6pPr>
    <a:lvl7pPr marL="2743200" algn="l" defTabSz="914400" rtl="0" eaLnBrk="1" latinLnBrk="0" hangingPunct="1">
      <a:defRPr sz="5400" b="1" kern="1200">
        <a:solidFill>
          <a:schemeClr val="tx1"/>
        </a:solidFill>
        <a:latin typeface="Arial" charset="0"/>
        <a:ea typeface="+mn-ea"/>
        <a:cs typeface="+mn-cs"/>
      </a:defRPr>
    </a:lvl7pPr>
    <a:lvl8pPr marL="3200400" algn="l" defTabSz="914400" rtl="0" eaLnBrk="1" latinLnBrk="0" hangingPunct="1">
      <a:defRPr sz="5400" b="1" kern="1200">
        <a:solidFill>
          <a:schemeClr val="tx1"/>
        </a:solidFill>
        <a:latin typeface="Arial" charset="0"/>
        <a:ea typeface="+mn-ea"/>
        <a:cs typeface="+mn-cs"/>
      </a:defRPr>
    </a:lvl8pPr>
    <a:lvl9pPr marL="3657600" algn="l" defTabSz="914400" rtl="0" eaLnBrk="1" latinLnBrk="0" hangingPunct="1">
      <a:defRPr sz="5400" b="1" kern="1200">
        <a:solidFill>
          <a:schemeClr val="tx1"/>
        </a:solidFill>
        <a:latin typeface="Arial" charset="0"/>
        <a:ea typeface="+mn-ea"/>
        <a:cs typeface="+mn-cs"/>
      </a:defRPr>
    </a:lvl9pPr>
  </p:defaultTextStyle>
  <p:modifyVerifier cryptProviderType="rsaFull" cryptAlgorithmClass="hash" cryptAlgorithmType="typeAny" cryptAlgorithmSid="4" spinCount="100000" saltData="Sp86gn8n7xNa5MlS3y5OQQ==" hashData="jck2EaL0PfxfEms40ImhMBVbazU="/>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C241F"/>
    <a:srgbClr val="0053A5"/>
    <a:srgbClr val="51DC00"/>
    <a:srgbClr val="414141"/>
    <a:srgbClr val="616A74"/>
    <a:srgbClr val="317023"/>
    <a:srgbClr val="C38E63"/>
    <a:srgbClr val="C3C8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7" autoAdjust="0"/>
  </p:normalViewPr>
  <p:slideViewPr>
    <p:cSldViewPr snapToGrid="0">
      <p:cViewPr varScale="1">
        <p:scale>
          <a:sx n="85" d="100"/>
          <a:sy n="85" d="100"/>
        </p:scale>
        <p:origin x="1554" y="96"/>
      </p:cViewPr>
      <p:guideLst>
        <p:guide orient="horz" pos="2161"/>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98" d="100"/>
          <a:sy n="98" d="100"/>
        </p:scale>
        <p:origin x="-2544" y="-90"/>
      </p:cViewPr>
      <p:guideLst>
        <p:guide orient="horz" pos="2932"/>
        <p:guide pos="221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155950" y="8867775"/>
            <a:ext cx="728663" cy="244475"/>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180" tIns="45401" rIns="89180" bIns="45401">
            <a:spAutoFit/>
          </a:bodyPr>
          <a:lstStyle>
            <a:lvl1pPr defTabSz="874713">
              <a:defRPr sz="2400">
                <a:solidFill>
                  <a:schemeClr val="tx1"/>
                </a:solidFill>
                <a:latin typeface="Times New Roman" pitchFamily="18" charset="0"/>
              </a:defRPr>
            </a:lvl1pPr>
            <a:lvl2pPr marL="439738" defTabSz="874713">
              <a:defRPr sz="2400">
                <a:solidFill>
                  <a:schemeClr val="tx1"/>
                </a:solidFill>
                <a:latin typeface="Times New Roman" pitchFamily="18" charset="0"/>
              </a:defRPr>
            </a:lvl2pPr>
            <a:lvl3pPr marL="874713" defTabSz="874713">
              <a:defRPr sz="2400">
                <a:solidFill>
                  <a:schemeClr val="tx1"/>
                </a:solidFill>
                <a:latin typeface="Times New Roman" pitchFamily="18" charset="0"/>
              </a:defRPr>
            </a:lvl3pPr>
            <a:lvl4pPr marL="1314450" defTabSz="874713">
              <a:defRPr sz="2400">
                <a:solidFill>
                  <a:schemeClr val="tx1"/>
                </a:solidFill>
                <a:latin typeface="Times New Roman" pitchFamily="18" charset="0"/>
              </a:defRPr>
            </a:lvl4pPr>
            <a:lvl5pPr marL="1752600" defTabSz="874713">
              <a:defRPr sz="2400">
                <a:solidFill>
                  <a:schemeClr val="tx1"/>
                </a:solidFill>
                <a:latin typeface="Times New Roman" pitchFamily="18" charset="0"/>
              </a:defRPr>
            </a:lvl5pPr>
            <a:lvl6pPr marL="2209800" defTabSz="874713" eaLnBrk="0" fontAlgn="base" hangingPunct="0">
              <a:spcBef>
                <a:spcPct val="0"/>
              </a:spcBef>
              <a:spcAft>
                <a:spcPct val="0"/>
              </a:spcAft>
              <a:defRPr sz="2400">
                <a:solidFill>
                  <a:schemeClr val="tx1"/>
                </a:solidFill>
                <a:latin typeface="Times New Roman" pitchFamily="18" charset="0"/>
              </a:defRPr>
            </a:lvl6pPr>
            <a:lvl7pPr marL="2667000" defTabSz="874713" eaLnBrk="0" fontAlgn="base" hangingPunct="0">
              <a:spcBef>
                <a:spcPct val="0"/>
              </a:spcBef>
              <a:spcAft>
                <a:spcPct val="0"/>
              </a:spcAft>
              <a:defRPr sz="2400">
                <a:solidFill>
                  <a:schemeClr val="tx1"/>
                </a:solidFill>
                <a:latin typeface="Times New Roman" pitchFamily="18" charset="0"/>
              </a:defRPr>
            </a:lvl7pPr>
            <a:lvl8pPr marL="3124200" defTabSz="874713" eaLnBrk="0" fontAlgn="base" hangingPunct="0">
              <a:spcBef>
                <a:spcPct val="0"/>
              </a:spcBef>
              <a:spcAft>
                <a:spcPct val="0"/>
              </a:spcAft>
              <a:defRPr sz="2400">
                <a:solidFill>
                  <a:schemeClr val="tx1"/>
                </a:solidFill>
                <a:latin typeface="Times New Roman" pitchFamily="18" charset="0"/>
              </a:defRPr>
            </a:lvl8pPr>
            <a:lvl9pPr marL="3581400" defTabSz="874713" eaLnBrk="0" fontAlgn="base" hangingPunct="0">
              <a:spcBef>
                <a:spcPct val="0"/>
              </a:spcBef>
              <a:spcAft>
                <a:spcPct val="0"/>
              </a:spcAft>
              <a:defRPr sz="2400">
                <a:solidFill>
                  <a:schemeClr val="tx1"/>
                </a:solidFill>
                <a:latin typeface="Times New Roman" pitchFamily="18" charset="0"/>
              </a:defRPr>
            </a:lvl9pPr>
          </a:lstStyle>
          <a:p>
            <a:pPr algn="ctr">
              <a:lnSpc>
                <a:spcPct val="90000"/>
              </a:lnSpc>
            </a:pPr>
            <a:r>
              <a:rPr lang="en-US" altLang="en-US" sz="1100" b="0" dirty="0">
                <a:latin typeface="Arial" charset="0"/>
              </a:rPr>
              <a:t>Page </a:t>
            </a:r>
            <a:fld id="{113DE888-3DBC-4105-8973-9C745541F039}" type="slidenum">
              <a:rPr lang="en-US" altLang="en-US" sz="1100" b="0">
                <a:latin typeface="Arial" charset="0"/>
              </a:rPr>
              <a:pPr algn="ctr">
                <a:lnSpc>
                  <a:spcPct val="90000"/>
                </a:lnSpc>
              </a:pPr>
              <a:t>‹#›</a:t>
            </a:fld>
            <a:endParaRPr lang="en-US" altLang="en-US" sz="1100" b="0" dirty="0">
              <a:latin typeface="Arial" charset="0"/>
            </a:endParaRPr>
          </a:p>
        </p:txBody>
      </p:sp>
    </p:spTree>
    <p:extLst>
      <p:ext uri="{BB962C8B-B14F-4D97-AF65-F5344CB8AC3E}">
        <p14:creationId xmlns:p14="http://schemas.microsoft.com/office/powerpoint/2010/main" val="18577148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155950" y="8867775"/>
            <a:ext cx="728663" cy="244475"/>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180" tIns="45401" rIns="89180" bIns="45401">
            <a:spAutoFit/>
          </a:bodyPr>
          <a:lstStyle>
            <a:lvl1pPr defTabSz="874713">
              <a:defRPr sz="2400">
                <a:solidFill>
                  <a:schemeClr val="tx1"/>
                </a:solidFill>
                <a:latin typeface="Times New Roman" pitchFamily="18" charset="0"/>
              </a:defRPr>
            </a:lvl1pPr>
            <a:lvl2pPr marL="439738" defTabSz="874713">
              <a:defRPr sz="2400">
                <a:solidFill>
                  <a:schemeClr val="tx1"/>
                </a:solidFill>
                <a:latin typeface="Times New Roman" pitchFamily="18" charset="0"/>
              </a:defRPr>
            </a:lvl2pPr>
            <a:lvl3pPr marL="874713" defTabSz="874713">
              <a:defRPr sz="2400">
                <a:solidFill>
                  <a:schemeClr val="tx1"/>
                </a:solidFill>
                <a:latin typeface="Times New Roman" pitchFamily="18" charset="0"/>
              </a:defRPr>
            </a:lvl3pPr>
            <a:lvl4pPr marL="1314450" defTabSz="874713">
              <a:defRPr sz="2400">
                <a:solidFill>
                  <a:schemeClr val="tx1"/>
                </a:solidFill>
                <a:latin typeface="Times New Roman" pitchFamily="18" charset="0"/>
              </a:defRPr>
            </a:lvl4pPr>
            <a:lvl5pPr marL="1752600" defTabSz="874713">
              <a:defRPr sz="2400">
                <a:solidFill>
                  <a:schemeClr val="tx1"/>
                </a:solidFill>
                <a:latin typeface="Times New Roman" pitchFamily="18" charset="0"/>
              </a:defRPr>
            </a:lvl5pPr>
            <a:lvl6pPr marL="2209800" defTabSz="874713" eaLnBrk="0" fontAlgn="base" hangingPunct="0">
              <a:spcBef>
                <a:spcPct val="0"/>
              </a:spcBef>
              <a:spcAft>
                <a:spcPct val="0"/>
              </a:spcAft>
              <a:defRPr sz="2400">
                <a:solidFill>
                  <a:schemeClr val="tx1"/>
                </a:solidFill>
                <a:latin typeface="Times New Roman" pitchFamily="18" charset="0"/>
              </a:defRPr>
            </a:lvl6pPr>
            <a:lvl7pPr marL="2667000" defTabSz="874713" eaLnBrk="0" fontAlgn="base" hangingPunct="0">
              <a:spcBef>
                <a:spcPct val="0"/>
              </a:spcBef>
              <a:spcAft>
                <a:spcPct val="0"/>
              </a:spcAft>
              <a:defRPr sz="2400">
                <a:solidFill>
                  <a:schemeClr val="tx1"/>
                </a:solidFill>
                <a:latin typeface="Times New Roman" pitchFamily="18" charset="0"/>
              </a:defRPr>
            </a:lvl7pPr>
            <a:lvl8pPr marL="3124200" defTabSz="874713" eaLnBrk="0" fontAlgn="base" hangingPunct="0">
              <a:spcBef>
                <a:spcPct val="0"/>
              </a:spcBef>
              <a:spcAft>
                <a:spcPct val="0"/>
              </a:spcAft>
              <a:defRPr sz="2400">
                <a:solidFill>
                  <a:schemeClr val="tx1"/>
                </a:solidFill>
                <a:latin typeface="Times New Roman" pitchFamily="18" charset="0"/>
              </a:defRPr>
            </a:lvl8pPr>
            <a:lvl9pPr marL="3581400" defTabSz="874713" eaLnBrk="0" fontAlgn="base" hangingPunct="0">
              <a:spcBef>
                <a:spcPct val="0"/>
              </a:spcBef>
              <a:spcAft>
                <a:spcPct val="0"/>
              </a:spcAft>
              <a:defRPr sz="2400">
                <a:solidFill>
                  <a:schemeClr val="tx1"/>
                </a:solidFill>
                <a:latin typeface="Times New Roman" pitchFamily="18" charset="0"/>
              </a:defRPr>
            </a:lvl9pPr>
          </a:lstStyle>
          <a:p>
            <a:pPr algn="ctr">
              <a:lnSpc>
                <a:spcPct val="90000"/>
              </a:lnSpc>
            </a:pPr>
            <a:r>
              <a:rPr lang="en-US" altLang="en-US" sz="1100" b="0" dirty="0">
                <a:latin typeface="Arial" charset="0"/>
              </a:rPr>
              <a:t>Page </a:t>
            </a:r>
            <a:fld id="{50CA850E-C145-456F-B72C-F12A4090EFC5}" type="slidenum">
              <a:rPr lang="en-US" altLang="en-US" sz="1100" b="0">
                <a:latin typeface="Arial" charset="0"/>
              </a:rPr>
              <a:pPr algn="ctr">
                <a:lnSpc>
                  <a:spcPct val="90000"/>
                </a:lnSpc>
              </a:pPr>
              <a:t>‹#›</a:t>
            </a:fld>
            <a:endParaRPr lang="en-US" altLang="en-US" sz="1100" b="0" dirty="0">
              <a:latin typeface="Arial" charset="0"/>
            </a:endParaRPr>
          </a:p>
        </p:txBody>
      </p:sp>
      <p:sp>
        <p:nvSpPr>
          <p:cNvPr id="2051" name="Rectangle 3"/>
          <p:cNvSpPr>
            <a:spLocks noGrp="1" noRot="1" noChangeAspect="1" noChangeArrowheads="1" noTextEdit="1"/>
          </p:cNvSpPr>
          <p:nvPr>
            <p:ph type="sldImg" idx="2"/>
          </p:nvPr>
        </p:nvSpPr>
        <p:spPr bwMode="auto">
          <a:xfrm>
            <a:off x="1190625" y="698500"/>
            <a:ext cx="4654550" cy="3490913"/>
          </a:xfrm>
          <a:prstGeom prst="rect">
            <a:avLst/>
          </a:prstGeom>
          <a:noFill/>
          <a:ln w="12699">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p:cNvSpPr>
            <a:spLocks noGrp="1" noChangeArrowheads="1"/>
          </p:cNvSpPr>
          <p:nvPr>
            <p:ph type="body" sz="quarter" idx="3"/>
          </p:nvPr>
        </p:nvSpPr>
        <p:spPr bwMode="auto">
          <a:xfrm>
            <a:off x="938213" y="4421188"/>
            <a:ext cx="5159375" cy="4191000"/>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4" tIns="47023" rIns="92424" bIns="47023" numCol="1" anchor="t" anchorCtr="0" compatLnSpc="1">
            <a:prstTxWarp prst="textNoShape">
              <a:avLst/>
            </a:prstTxWarp>
          </a:bodyPr>
          <a:lstStyle/>
          <a:p>
            <a:pPr lvl="0"/>
            <a:r>
              <a:rPr lang="en-US" altLang="en-US"/>
              <a:t>Body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197432975"/>
      </p:ext>
    </p:extLst>
  </p:cSld>
  <p:clrMap bg1="lt1" tx1="dk1" bg2="lt2" tx2="dk2" accent1="accent1" accent2="accent2" accent3="accent3" accent4="accent4" accent5="accent5" accent6="accent6" hlink="hlink" folHlink="folHlink"/>
  <p:notesStyle>
    <a:lvl1pPr algn="l" defTabSz="903288" rtl="0" eaLnBrk="0" fontAlgn="base" hangingPunct="0">
      <a:lnSpc>
        <a:spcPct val="90000"/>
      </a:lnSpc>
      <a:spcBef>
        <a:spcPct val="40000"/>
      </a:spcBef>
      <a:spcAft>
        <a:spcPct val="0"/>
      </a:spcAft>
      <a:defRPr sz="1100" kern="1200">
        <a:solidFill>
          <a:schemeClr val="tx1"/>
        </a:solidFill>
        <a:latin typeface="Arial" charset="0"/>
        <a:ea typeface="+mn-ea"/>
        <a:cs typeface="+mn-cs"/>
      </a:defRPr>
    </a:lvl1pPr>
    <a:lvl2pPr marL="452438" algn="l" defTabSz="903288" rtl="0" eaLnBrk="0" fontAlgn="base" hangingPunct="0">
      <a:lnSpc>
        <a:spcPct val="90000"/>
      </a:lnSpc>
      <a:spcBef>
        <a:spcPct val="40000"/>
      </a:spcBef>
      <a:spcAft>
        <a:spcPct val="0"/>
      </a:spcAft>
      <a:defRPr sz="1100" kern="1200">
        <a:solidFill>
          <a:schemeClr val="tx1"/>
        </a:solidFill>
        <a:latin typeface="Arial" charset="0"/>
        <a:ea typeface="+mn-ea"/>
        <a:cs typeface="+mn-cs"/>
      </a:defRPr>
    </a:lvl2pPr>
    <a:lvl3pPr marL="903288" algn="l" defTabSz="903288" rtl="0" eaLnBrk="0" fontAlgn="base" hangingPunct="0">
      <a:lnSpc>
        <a:spcPct val="90000"/>
      </a:lnSpc>
      <a:spcBef>
        <a:spcPct val="40000"/>
      </a:spcBef>
      <a:spcAft>
        <a:spcPct val="0"/>
      </a:spcAft>
      <a:defRPr sz="1100" kern="1200">
        <a:solidFill>
          <a:schemeClr val="tx1"/>
        </a:solidFill>
        <a:latin typeface="Arial" charset="0"/>
        <a:ea typeface="+mn-ea"/>
        <a:cs typeface="+mn-cs"/>
      </a:defRPr>
    </a:lvl3pPr>
    <a:lvl4pPr marL="1355725" algn="l" defTabSz="903288" rtl="0" eaLnBrk="0" fontAlgn="base" hangingPunct="0">
      <a:lnSpc>
        <a:spcPct val="90000"/>
      </a:lnSpc>
      <a:spcBef>
        <a:spcPct val="40000"/>
      </a:spcBef>
      <a:spcAft>
        <a:spcPct val="0"/>
      </a:spcAft>
      <a:defRPr sz="1100" kern="1200">
        <a:solidFill>
          <a:schemeClr val="tx1"/>
        </a:solidFill>
        <a:latin typeface="Arial" charset="0"/>
        <a:ea typeface="+mn-ea"/>
        <a:cs typeface="+mn-cs"/>
      </a:defRPr>
    </a:lvl4pPr>
    <a:lvl5pPr marL="1806575" algn="l" defTabSz="903288" rtl="0" eaLnBrk="0" fontAlgn="base" hangingPunct="0">
      <a:lnSpc>
        <a:spcPct val="90000"/>
      </a:lnSpc>
      <a:spcBef>
        <a:spcPct val="4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C3C8CD"/>
        </a:solidFill>
        <a:effectLst/>
      </p:bgPr>
    </p:bg>
    <p:spTree>
      <p:nvGrpSpPr>
        <p:cNvPr id="1" name=""/>
        <p:cNvGrpSpPr/>
        <p:nvPr/>
      </p:nvGrpSpPr>
      <p:grpSpPr>
        <a:xfrm>
          <a:off x="0" y="0"/>
          <a:ext cx="0" cy="0"/>
          <a:chOff x="0" y="0"/>
          <a:chExt cx="0" cy="0"/>
        </a:xfrm>
      </p:grpSpPr>
      <p:sp>
        <p:nvSpPr>
          <p:cNvPr id="10243" name="Rectangle 3"/>
          <p:cNvSpPr>
            <a:spLocks noGrp="1" noChangeArrowheads="1"/>
          </p:cNvSpPr>
          <p:nvPr>
            <p:ph type="ctrTitle"/>
          </p:nvPr>
        </p:nvSpPr>
        <p:spPr>
          <a:xfrm>
            <a:off x="685800" y="1087438"/>
            <a:ext cx="7772400" cy="1905000"/>
          </a:xfrm>
        </p:spPr>
        <p:txBody>
          <a:bodyPr/>
          <a:lstStyle>
            <a:lvl1pPr algn="ctr">
              <a:lnSpc>
                <a:spcPct val="85000"/>
              </a:lnSpc>
              <a:spcBef>
                <a:spcPct val="15000"/>
              </a:spcBef>
              <a:defRPr sz="4400"/>
            </a:lvl1pPr>
          </a:lstStyle>
          <a:p>
            <a:pPr lvl="0"/>
            <a:r>
              <a:rPr lang="en-US" altLang="en-US" noProof="0"/>
              <a:t>Click to edit Master </a:t>
            </a:r>
            <a:br>
              <a:rPr lang="en-US" altLang="en-US" noProof="0"/>
            </a:br>
            <a:r>
              <a:rPr lang="en-US" altLang="en-US" noProof="0"/>
              <a:t>title style</a:t>
            </a:r>
          </a:p>
        </p:txBody>
      </p:sp>
      <p:sp>
        <p:nvSpPr>
          <p:cNvPr id="10244" name="Rectangle 4"/>
          <p:cNvSpPr>
            <a:spLocks noGrp="1" noChangeArrowheads="1"/>
          </p:cNvSpPr>
          <p:nvPr>
            <p:ph type="subTitle" idx="1"/>
          </p:nvPr>
        </p:nvSpPr>
        <p:spPr>
          <a:xfrm>
            <a:off x="1371600" y="3095625"/>
            <a:ext cx="6400800" cy="1436688"/>
          </a:xfrm>
        </p:spPr>
        <p:txBody>
          <a:bodyPr/>
          <a:lstStyle>
            <a:lvl1pPr marL="0" indent="0" algn="ctr">
              <a:buFontTx/>
              <a:buNone/>
              <a:defRPr sz="2800">
                <a:solidFill>
                  <a:srgbClr val="0053A5"/>
                </a:solidFill>
              </a:defRPr>
            </a:lvl1pPr>
          </a:lstStyle>
          <a:p>
            <a:pPr lvl="0"/>
            <a:r>
              <a:rPr lang="en-US" altLang="en-US" noProof="0"/>
              <a:t>Click to edit Master subtitle style</a:t>
            </a:r>
          </a:p>
        </p:txBody>
      </p:sp>
      <p:grpSp>
        <p:nvGrpSpPr>
          <p:cNvPr id="10257" name="Group 17"/>
          <p:cNvGrpSpPr>
            <a:grpSpLocks/>
          </p:cNvGrpSpPr>
          <p:nvPr userDrawn="1"/>
        </p:nvGrpSpPr>
        <p:grpSpPr bwMode="auto">
          <a:xfrm>
            <a:off x="1588" y="4803775"/>
            <a:ext cx="9140825" cy="2054225"/>
            <a:chOff x="1" y="3026"/>
            <a:chExt cx="5758" cy="1294"/>
          </a:xfrm>
        </p:grpSpPr>
        <p:sp>
          <p:nvSpPr>
            <p:cNvPr id="10251" name="Freeform 11"/>
            <p:cNvSpPr>
              <a:spLocks/>
            </p:cNvSpPr>
            <p:nvPr userDrawn="1"/>
          </p:nvSpPr>
          <p:spPr bwMode="auto">
            <a:xfrm>
              <a:off x="1" y="3026"/>
              <a:ext cx="5758" cy="288"/>
            </a:xfrm>
            <a:custGeom>
              <a:avLst/>
              <a:gdLst>
                <a:gd name="T0" fmla="*/ 0 w 5758"/>
                <a:gd name="T1" fmla="*/ 314 h 314"/>
                <a:gd name="T2" fmla="*/ 2879 w 5758"/>
                <a:gd name="T3" fmla="*/ 0 h 314"/>
                <a:gd name="T4" fmla="*/ 5758 w 5758"/>
                <a:gd name="T5" fmla="*/ 314 h 314"/>
              </a:gdLst>
              <a:ahLst/>
              <a:cxnLst>
                <a:cxn ang="0">
                  <a:pos x="T0" y="T1"/>
                </a:cxn>
                <a:cxn ang="0">
                  <a:pos x="T2" y="T3"/>
                </a:cxn>
                <a:cxn ang="0">
                  <a:pos x="T4" y="T5"/>
                </a:cxn>
              </a:cxnLst>
              <a:rect l="0" t="0" r="r" b="b"/>
              <a:pathLst>
                <a:path w="5758" h="314">
                  <a:moveTo>
                    <a:pt x="0" y="314"/>
                  </a:moveTo>
                  <a:cubicBezTo>
                    <a:pt x="959" y="157"/>
                    <a:pt x="1919" y="0"/>
                    <a:pt x="2879" y="0"/>
                  </a:cubicBezTo>
                  <a:cubicBezTo>
                    <a:pt x="3839" y="0"/>
                    <a:pt x="4798" y="157"/>
                    <a:pt x="5758" y="314"/>
                  </a:cubicBezTo>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55" name="Rectangle 15"/>
            <p:cNvSpPr>
              <a:spLocks noChangeArrowheads="1"/>
            </p:cNvSpPr>
            <p:nvPr userDrawn="1"/>
          </p:nvSpPr>
          <p:spPr bwMode="auto">
            <a:xfrm>
              <a:off x="1" y="3314"/>
              <a:ext cx="5758" cy="1006"/>
            </a:xfrm>
            <a:prstGeom prst="rect">
              <a:avLst/>
            </a:prstGeom>
            <a:solidFill>
              <a:schemeClr val="bg1"/>
            </a:solidFill>
            <a:ln>
              <a:noFill/>
            </a:ln>
            <a:effectLst/>
            <a:extLs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endParaRPr lang="en-US" dirty="0"/>
            </a:p>
          </p:txBody>
        </p:sp>
      </p:grpSp>
      <p:sp>
        <p:nvSpPr>
          <p:cNvPr id="10258" name="Text Box 18"/>
          <p:cNvSpPr txBox="1">
            <a:spLocks noChangeArrowheads="1"/>
          </p:cNvSpPr>
          <p:nvPr userDrawn="1"/>
        </p:nvSpPr>
        <p:spPr bwMode="auto">
          <a:xfrm>
            <a:off x="303213" y="5888038"/>
            <a:ext cx="8626475" cy="558800"/>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spcBef>
                <a:spcPct val="50000"/>
              </a:spcBef>
            </a:pPr>
            <a:r>
              <a:rPr lang="en-US" altLang="en-US" sz="2800" dirty="0">
                <a:solidFill>
                  <a:srgbClr val="DC241F"/>
                </a:solidFill>
                <a:latin typeface="Arial Black" pitchFamily="34" charset="0"/>
              </a:rPr>
              <a:t>Alabama High School Athletic Association</a:t>
            </a: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102975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2888" y="106363"/>
            <a:ext cx="2009775" cy="591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63563" y="106363"/>
            <a:ext cx="5876925"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0752279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0951943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47087387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4838" y="992188"/>
            <a:ext cx="3922712" cy="5032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9950" y="992188"/>
            <a:ext cx="3922713" cy="5032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273558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524328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1788017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1179638"/>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6991127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2486577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563563" y="106363"/>
            <a:ext cx="7997825" cy="468312"/>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a:t>#1 Title – 28 Pt. Arial Bold Title Case</a:t>
            </a:r>
          </a:p>
        </p:txBody>
      </p:sp>
      <p:sp>
        <p:nvSpPr>
          <p:cNvPr id="1028" name="Rectangle 4"/>
          <p:cNvSpPr>
            <a:spLocks noGrp="1" noChangeArrowheads="1"/>
          </p:cNvSpPr>
          <p:nvPr>
            <p:ph type="body" idx="1"/>
          </p:nvPr>
        </p:nvSpPr>
        <p:spPr bwMode="auto">
          <a:xfrm>
            <a:off x="604838" y="992188"/>
            <a:ext cx="7997825" cy="5032375"/>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a:t>Bullet level – 24 pt. Arial bold sentence case</a:t>
            </a:r>
          </a:p>
          <a:p>
            <a:pPr lvl="1"/>
            <a:r>
              <a:rPr lang="en-US" altLang="en-US"/>
              <a:t>Second level – 20 pt. Arial bold sentence case</a:t>
            </a:r>
          </a:p>
          <a:p>
            <a:pPr lvl="2"/>
            <a:r>
              <a:rPr lang="en-US" altLang="en-US"/>
              <a:t>Third level – 18 pt. Arial sentence case</a:t>
            </a:r>
          </a:p>
          <a:p>
            <a:pPr lvl="3"/>
            <a:r>
              <a:rPr lang="en-US" altLang="en-US"/>
              <a:t>Third level – 16 pt. Arial sentence case</a:t>
            </a:r>
          </a:p>
        </p:txBody>
      </p:sp>
      <p:sp>
        <p:nvSpPr>
          <p:cNvPr id="1040" name="Rectangle 16"/>
          <p:cNvSpPr>
            <a:spLocks noChangeArrowheads="1"/>
          </p:cNvSpPr>
          <p:nvPr userDrawn="1"/>
        </p:nvSpPr>
        <p:spPr bwMode="auto">
          <a:xfrm>
            <a:off x="49213" y="6584950"/>
            <a:ext cx="336550" cy="225425"/>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nSpc>
                <a:spcPct val="90000"/>
              </a:lnSpc>
            </a:pPr>
            <a:fld id="{6F3C368E-4336-4220-82BC-C4DC9CA59882}" type="slidenum">
              <a:rPr lang="en-US" altLang="en-US" sz="1000" i="1"/>
              <a:pPr>
                <a:lnSpc>
                  <a:spcPct val="90000"/>
                </a:lnSpc>
              </a:pPr>
              <a:t>‹#›</a:t>
            </a:fld>
            <a:endParaRPr lang="en-US" altLang="en-US" sz="1000" i="1" dirty="0"/>
          </a:p>
        </p:txBody>
      </p:sp>
      <p:sp>
        <p:nvSpPr>
          <p:cNvPr id="1041" name="Rectangle 17"/>
          <p:cNvSpPr>
            <a:spLocks noChangeArrowheads="1"/>
          </p:cNvSpPr>
          <p:nvPr userDrawn="1"/>
        </p:nvSpPr>
        <p:spPr bwMode="auto">
          <a:xfrm>
            <a:off x="4254500" y="6584950"/>
            <a:ext cx="609600" cy="225425"/>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lnSpc>
                <a:spcPct val="90000"/>
              </a:lnSpc>
            </a:pPr>
            <a:r>
              <a:rPr lang="en-US" altLang="en-US" sz="1000" b="0" dirty="0"/>
              <a:t>AHSAA</a:t>
            </a:r>
          </a:p>
        </p:txBody>
      </p:sp>
      <p:sp>
        <p:nvSpPr>
          <p:cNvPr id="1042" name="Rectangle 18"/>
          <p:cNvSpPr>
            <a:spLocks noChangeArrowheads="1"/>
          </p:cNvSpPr>
          <p:nvPr userDrawn="1"/>
        </p:nvSpPr>
        <p:spPr bwMode="auto">
          <a:xfrm>
            <a:off x="8621437" y="6584950"/>
            <a:ext cx="520976" cy="200568"/>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a:lnSpc>
                <a:spcPct val="90000"/>
              </a:lnSpc>
            </a:pPr>
            <a:r>
              <a:rPr lang="en-US" altLang="en-US" sz="800" b="0" dirty="0"/>
              <a:t>REV. C</a:t>
            </a:r>
          </a:p>
        </p:txBody>
      </p:sp>
      <p:sp>
        <p:nvSpPr>
          <p:cNvPr id="1052" name="Line 28"/>
          <p:cNvSpPr>
            <a:spLocks noChangeShapeType="1"/>
          </p:cNvSpPr>
          <p:nvPr userDrawn="1"/>
        </p:nvSpPr>
        <p:spPr bwMode="auto">
          <a:xfrm>
            <a:off x="554038" y="720725"/>
            <a:ext cx="8007350" cy="0"/>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hf hdr="0" dt="0"/>
  <p:txStyles>
    <p:titleStyle>
      <a:lvl1pPr algn="l" rtl="0" eaLnBrk="0" fontAlgn="base" hangingPunct="0">
        <a:lnSpc>
          <a:spcPct val="80000"/>
        </a:lnSpc>
        <a:spcBef>
          <a:spcPct val="0"/>
        </a:spcBef>
        <a:spcAft>
          <a:spcPct val="0"/>
        </a:spcAft>
        <a:defRPr sz="2800" b="1">
          <a:solidFill>
            <a:schemeClr val="tx1"/>
          </a:solidFill>
          <a:latin typeface="+mj-lt"/>
          <a:ea typeface="+mj-ea"/>
          <a:cs typeface="+mj-cs"/>
        </a:defRPr>
      </a:lvl1pPr>
      <a:lvl2pPr algn="l" rtl="0" eaLnBrk="0" fontAlgn="base" hangingPunct="0">
        <a:lnSpc>
          <a:spcPct val="80000"/>
        </a:lnSpc>
        <a:spcBef>
          <a:spcPct val="0"/>
        </a:spcBef>
        <a:spcAft>
          <a:spcPct val="0"/>
        </a:spcAft>
        <a:defRPr sz="2800" b="1">
          <a:solidFill>
            <a:schemeClr val="tx1"/>
          </a:solidFill>
          <a:latin typeface="Arial" charset="0"/>
        </a:defRPr>
      </a:lvl2pPr>
      <a:lvl3pPr algn="l" rtl="0" eaLnBrk="0" fontAlgn="base" hangingPunct="0">
        <a:lnSpc>
          <a:spcPct val="80000"/>
        </a:lnSpc>
        <a:spcBef>
          <a:spcPct val="0"/>
        </a:spcBef>
        <a:spcAft>
          <a:spcPct val="0"/>
        </a:spcAft>
        <a:defRPr sz="2800" b="1">
          <a:solidFill>
            <a:schemeClr val="tx1"/>
          </a:solidFill>
          <a:latin typeface="Arial" charset="0"/>
        </a:defRPr>
      </a:lvl3pPr>
      <a:lvl4pPr algn="l" rtl="0" eaLnBrk="0" fontAlgn="base" hangingPunct="0">
        <a:lnSpc>
          <a:spcPct val="80000"/>
        </a:lnSpc>
        <a:spcBef>
          <a:spcPct val="0"/>
        </a:spcBef>
        <a:spcAft>
          <a:spcPct val="0"/>
        </a:spcAft>
        <a:defRPr sz="2800" b="1">
          <a:solidFill>
            <a:schemeClr val="tx1"/>
          </a:solidFill>
          <a:latin typeface="Arial" charset="0"/>
        </a:defRPr>
      </a:lvl4pPr>
      <a:lvl5pPr algn="l" rtl="0" eaLnBrk="0" fontAlgn="base" hangingPunct="0">
        <a:lnSpc>
          <a:spcPct val="80000"/>
        </a:lnSpc>
        <a:spcBef>
          <a:spcPct val="0"/>
        </a:spcBef>
        <a:spcAft>
          <a:spcPct val="0"/>
        </a:spcAft>
        <a:defRPr sz="2800" b="1">
          <a:solidFill>
            <a:schemeClr val="tx1"/>
          </a:solidFill>
          <a:latin typeface="Arial" charset="0"/>
        </a:defRPr>
      </a:lvl5pPr>
      <a:lvl6pPr marL="457200" algn="l" rtl="0" eaLnBrk="0" fontAlgn="base" hangingPunct="0">
        <a:lnSpc>
          <a:spcPct val="80000"/>
        </a:lnSpc>
        <a:spcBef>
          <a:spcPct val="0"/>
        </a:spcBef>
        <a:spcAft>
          <a:spcPct val="0"/>
        </a:spcAft>
        <a:defRPr sz="2800" b="1">
          <a:solidFill>
            <a:schemeClr val="tx1"/>
          </a:solidFill>
          <a:latin typeface="Arial" charset="0"/>
        </a:defRPr>
      </a:lvl6pPr>
      <a:lvl7pPr marL="914400" algn="l" rtl="0" eaLnBrk="0" fontAlgn="base" hangingPunct="0">
        <a:lnSpc>
          <a:spcPct val="80000"/>
        </a:lnSpc>
        <a:spcBef>
          <a:spcPct val="0"/>
        </a:spcBef>
        <a:spcAft>
          <a:spcPct val="0"/>
        </a:spcAft>
        <a:defRPr sz="2800" b="1">
          <a:solidFill>
            <a:schemeClr val="tx1"/>
          </a:solidFill>
          <a:latin typeface="Arial" charset="0"/>
        </a:defRPr>
      </a:lvl7pPr>
      <a:lvl8pPr marL="1371600" algn="l" rtl="0" eaLnBrk="0" fontAlgn="base" hangingPunct="0">
        <a:lnSpc>
          <a:spcPct val="80000"/>
        </a:lnSpc>
        <a:spcBef>
          <a:spcPct val="0"/>
        </a:spcBef>
        <a:spcAft>
          <a:spcPct val="0"/>
        </a:spcAft>
        <a:defRPr sz="2800" b="1">
          <a:solidFill>
            <a:schemeClr val="tx1"/>
          </a:solidFill>
          <a:latin typeface="Arial" charset="0"/>
        </a:defRPr>
      </a:lvl8pPr>
      <a:lvl9pPr marL="1828800" algn="l" rtl="0" eaLnBrk="0" fontAlgn="base" hangingPunct="0">
        <a:lnSpc>
          <a:spcPct val="80000"/>
        </a:lnSpc>
        <a:spcBef>
          <a:spcPct val="0"/>
        </a:spcBef>
        <a:spcAft>
          <a:spcPct val="0"/>
        </a:spcAft>
        <a:defRPr sz="2800" b="1">
          <a:solidFill>
            <a:schemeClr val="tx1"/>
          </a:solidFill>
          <a:latin typeface="Arial" charset="0"/>
        </a:defRPr>
      </a:lvl9pPr>
    </p:titleStyle>
    <p:bodyStyle>
      <a:lvl1pPr marL="174625" indent="-174625" algn="l" rtl="0" eaLnBrk="0" fontAlgn="base" hangingPunct="0">
        <a:lnSpc>
          <a:spcPct val="85000"/>
        </a:lnSpc>
        <a:spcBef>
          <a:spcPct val="30000"/>
        </a:spcBef>
        <a:spcAft>
          <a:spcPct val="0"/>
        </a:spcAft>
        <a:buClr>
          <a:srgbClr val="DC241F"/>
        </a:buClr>
        <a:buChar char="•"/>
        <a:defRPr sz="2400" b="1">
          <a:solidFill>
            <a:schemeClr val="tx1"/>
          </a:solidFill>
          <a:latin typeface="+mn-lt"/>
          <a:ea typeface="+mn-ea"/>
          <a:cs typeface="+mn-cs"/>
        </a:defRPr>
      </a:lvl1pPr>
      <a:lvl2pPr marL="457200" indent="-168275" algn="l" rtl="0" eaLnBrk="0" fontAlgn="base" hangingPunct="0">
        <a:lnSpc>
          <a:spcPct val="85000"/>
        </a:lnSpc>
        <a:spcBef>
          <a:spcPct val="30000"/>
        </a:spcBef>
        <a:spcAft>
          <a:spcPct val="0"/>
        </a:spcAft>
        <a:buClr>
          <a:srgbClr val="0053A5"/>
        </a:buClr>
        <a:buSzPct val="120000"/>
        <a:buFont typeface="Arial" charset="0"/>
        <a:buChar char="-"/>
        <a:defRPr sz="2000" b="1">
          <a:solidFill>
            <a:schemeClr val="tx1"/>
          </a:solidFill>
          <a:latin typeface="+mn-lt"/>
        </a:defRPr>
      </a:lvl2pPr>
      <a:lvl3pPr marL="738188" indent="-166688" algn="l" rtl="0" eaLnBrk="0" fontAlgn="base" hangingPunct="0">
        <a:lnSpc>
          <a:spcPct val="85000"/>
        </a:lnSpc>
        <a:spcBef>
          <a:spcPct val="30000"/>
        </a:spcBef>
        <a:spcAft>
          <a:spcPct val="0"/>
        </a:spcAft>
        <a:buClr>
          <a:srgbClr val="317023"/>
        </a:buClr>
        <a:buSzPct val="90000"/>
        <a:buFont typeface="Wingdings" pitchFamily="2" charset="2"/>
        <a:buChar char="w"/>
        <a:defRPr>
          <a:solidFill>
            <a:schemeClr val="tx1"/>
          </a:solidFill>
          <a:latin typeface="+mn-lt"/>
        </a:defRPr>
      </a:lvl3pPr>
      <a:lvl4pPr marL="973138" indent="-120650" algn="l" rtl="0" eaLnBrk="0" fontAlgn="base" hangingPunct="0">
        <a:spcBef>
          <a:spcPct val="20000"/>
        </a:spcBef>
        <a:spcAft>
          <a:spcPct val="0"/>
        </a:spcAft>
        <a:buChar char="•"/>
        <a:defRPr sz="1600">
          <a:solidFill>
            <a:schemeClr val="tx1"/>
          </a:solidFill>
          <a:latin typeface="+mn-lt"/>
        </a:defRPr>
      </a:lvl4pPr>
      <a:lvl5pPr marL="2330450" indent="-271463" algn="l" rtl="0" eaLnBrk="0" fontAlgn="base" hangingPunct="0">
        <a:spcBef>
          <a:spcPct val="20000"/>
        </a:spcBef>
        <a:spcAft>
          <a:spcPct val="0"/>
        </a:spcAft>
        <a:buChar char="»"/>
        <a:defRPr sz="2000">
          <a:solidFill>
            <a:schemeClr val="tx1"/>
          </a:solidFill>
          <a:latin typeface="Times New Roman" pitchFamily="18" charset="0"/>
        </a:defRPr>
      </a:lvl5pPr>
      <a:lvl6pPr marL="2787650" indent="-271463" algn="l" rtl="0" eaLnBrk="0" fontAlgn="base" hangingPunct="0">
        <a:spcBef>
          <a:spcPct val="20000"/>
        </a:spcBef>
        <a:spcAft>
          <a:spcPct val="0"/>
        </a:spcAft>
        <a:buChar char="»"/>
        <a:defRPr sz="2000">
          <a:solidFill>
            <a:schemeClr val="tx1"/>
          </a:solidFill>
          <a:latin typeface="Times New Roman" pitchFamily="18" charset="0"/>
        </a:defRPr>
      </a:lvl6pPr>
      <a:lvl7pPr marL="3244850" indent="-271463" algn="l" rtl="0" eaLnBrk="0" fontAlgn="base" hangingPunct="0">
        <a:spcBef>
          <a:spcPct val="20000"/>
        </a:spcBef>
        <a:spcAft>
          <a:spcPct val="0"/>
        </a:spcAft>
        <a:buChar char="»"/>
        <a:defRPr sz="2000">
          <a:solidFill>
            <a:schemeClr val="tx1"/>
          </a:solidFill>
          <a:latin typeface="Times New Roman" pitchFamily="18" charset="0"/>
        </a:defRPr>
      </a:lvl7pPr>
      <a:lvl8pPr marL="3702050" indent="-271463" algn="l" rtl="0" eaLnBrk="0" fontAlgn="base" hangingPunct="0">
        <a:spcBef>
          <a:spcPct val="20000"/>
        </a:spcBef>
        <a:spcAft>
          <a:spcPct val="0"/>
        </a:spcAft>
        <a:buChar char="»"/>
        <a:defRPr sz="2000">
          <a:solidFill>
            <a:schemeClr val="tx1"/>
          </a:solidFill>
          <a:latin typeface="Times New Roman" pitchFamily="18" charset="0"/>
        </a:defRPr>
      </a:lvl8pPr>
      <a:lvl9pPr marL="4159250" indent="-271463"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type="subTitle" idx="1"/>
          </p:nvPr>
        </p:nvSpPr>
        <p:spPr>
          <a:xfrm>
            <a:off x="1371600" y="2341563"/>
            <a:ext cx="6400800" cy="1468437"/>
          </a:xfrm>
        </p:spPr>
        <p:txBody>
          <a:bodyPr/>
          <a:lstStyle/>
          <a:p>
            <a:r>
              <a:rPr lang="en-US" altLang="en-US" dirty="0"/>
              <a:t>Presented by:</a:t>
            </a:r>
          </a:p>
          <a:p>
            <a:r>
              <a:rPr lang="en-US" altLang="en-US" dirty="0"/>
              <a:t>District Soccer Directors for the</a:t>
            </a:r>
          </a:p>
          <a:p>
            <a:r>
              <a:rPr lang="en-US" altLang="en-US" dirty="0"/>
              <a:t>AHSAA</a:t>
            </a:r>
          </a:p>
          <a:p>
            <a:endParaRPr lang="en-US" altLang="en-US" dirty="0"/>
          </a:p>
        </p:txBody>
      </p:sp>
      <p:sp>
        <p:nvSpPr>
          <p:cNvPr id="4" name="Rectangle 6"/>
          <p:cNvSpPr txBox="1">
            <a:spLocks noChangeArrowheads="1"/>
          </p:cNvSpPr>
          <p:nvPr/>
        </p:nvSpPr>
        <p:spPr bwMode="auto">
          <a:xfrm>
            <a:off x="304800" y="315686"/>
            <a:ext cx="8534400" cy="1828800"/>
          </a:xfrm>
          <a:prstGeom prst="rect">
            <a:avLst/>
          </a:prstGeom>
          <a:noFill/>
          <a:ln w="9525">
            <a:noFill/>
            <a:miter lim="800000"/>
            <a:headEnd/>
            <a:tailEnd/>
          </a:ln>
        </p:spPr>
        <p:txBody>
          <a:bodyPr lIns="92075" tIns="46038" rIns="92075" bIns="46038" anchor="ctr"/>
          <a:lstStyle/>
          <a:p>
            <a:pPr algn="ctr">
              <a:lnSpc>
                <a:spcPct val="70000"/>
              </a:lnSpc>
              <a:defRPr/>
            </a:pPr>
            <a:r>
              <a:rPr lang="en-US" sz="4800" b="1" kern="0" dirty="0">
                <a:solidFill>
                  <a:srgbClr val="0053A5"/>
                </a:solidFill>
                <a:latin typeface="+mj-lt"/>
                <a:ea typeface="+mj-ea"/>
                <a:cs typeface="+mj-cs"/>
              </a:rPr>
              <a:t>EJECTION REPORT</a:t>
            </a:r>
          </a:p>
        </p:txBody>
      </p:sp>
    </p:spTree>
  </p:cSld>
  <p:clrMapOvr>
    <a:masterClrMapping/>
  </p:clrMapOvr>
  <mc:AlternateContent xmlns:mc="http://schemas.openxmlformats.org/markup-compatibility/2006" xmlns:p14="http://schemas.microsoft.com/office/powerpoint/2010/main">
    <mc:Choice Requires="p14">
      <p:transition p14:dur="10" advTm="5000">
        <p:wipe dir="d"/>
      </p:transition>
    </mc:Choice>
    <mc:Fallback xmlns="">
      <p:transition advTm="5000">
        <p:wipe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7283">
                                            <p:txEl>
                                              <p:pRg st="0" end="0"/>
                                            </p:txEl>
                                          </p:spTgt>
                                        </p:tgtEl>
                                        <p:attrNameLst>
                                          <p:attrName>style.visibility</p:attrName>
                                        </p:attrNameLst>
                                      </p:cBhvr>
                                      <p:to>
                                        <p:strVal val="visible"/>
                                      </p:to>
                                    </p:set>
                                    <p:anim calcmode="lin" valueType="num">
                                      <p:cBhvr additive="base">
                                        <p:cTn id="13" dur="500" fill="hold"/>
                                        <p:tgtEl>
                                          <p:spTgt spid="9728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72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7283">
                                            <p:txEl>
                                              <p:pRg st="1" end="1"/>
                                            </p:txEl>
                                          </p:spTgt>
                                        </p:tgtEl>
                                        <p:attrNameLst>
                                          <p:attrName>style.visibility</p:attrName>
                                        </p:attrNameLst>
                                      </p:cBhvr>
                                      <p:to>
                                        <p:strVal val="visible"/>
                                      </p:to>
                                    </p:set>
                                    <p:anim calcmode="lin" valueType="num">
                                      <p:cBhvr additive="base">
                                        <p:cTn id="19" dur="500" fill="hold"/>
                                        <p:tgtEl>
                                          <p:spTgt spid="9728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72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7283">
                                            <p:txEl>
                                              <p:pRg st="2" end="2"/>
                                            </p:txEl>
                                          </p:spTgt>
                                        </p:tgtEl>
                                        <p:attrNameLst>
                                          <p:attrName>style.visibility</p:attrName>
                                        </p:attrNameLst>
                                      </p:cBhvr>
                                      <p:to>
                                        <p:strVal val="visible"/>
                                      </p:to>
                                    </p:set>
                                    <p:anim calcmode="lin" valueType="num">
                                      <p:cBhvr additive="base">
                                        <p:cTn id="25" dur="500" fill="hold"/>
                                        <p:tgtEl>
                                          <p:spTgt spid="9728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728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026"/>
          <p:cNvSpPr>
            <a:spLocks noGrp="1" noChangeArrowheads="1"/>
          </p:cNvSpPr>
          <p:nvPr>
            <p:ph type="title" idx="4294967295"/>
          </p:nvPr>
        </p:nvSpPr>
        <p:spPr>
          <a:xfrm>
            <a:off x="566738" y="152854"/>
            <a:ext cx="8229600" cy="509588"/>
          </a:xfrm>
        </p:spPr>
        <p:txBody>
          <a:bodyPr lIns="90488" tIns="44450" rIns="90488" bIns="44450" anchor="t"/>
          <a:lstStyle/>
          <a:p>
            <a:pPr algn="ctr" eaLnBrk="1" hangingPunct="1"/>
            <a:r>
              <a:rPr lang="en-US" altLang="en-US" sz="4000" dirty="0"/>
              <a:t>WHAT MUST BE REPORTED?</a:t>
            </a:r>
          </a:p>
        </p:txBody>
      </p:sp>
      <p:sp>
        <p:nvSpPr>
          <p:cNvPr id="5" name="Rectangle 7">
            <a:extLst>
              <a:ext uri="{FF2B5EF4-FFF2-40B4-BE49-F238E27FC236}">
                <a16:creationId xmlns:a16="http://schemas.microsoft.com/office/drawing/2014/main" id="{91E056C3-BC85-4EF8-8562-35AAD34FBBBE}"/>
              </a:ext>
            </a:extLst>
          </p:cNvPr>
          <p:cNvSpPr txBox="1">
            <a:spLocks noChangeArrowheads="1"/>
          </p:cNvSpPr>
          <p:nvPr/>
        </p:nvSpPr>
        <p:spPr bwMode="auto">
          <a:xfrm>
            <a:off x="1295400" y="1981200"/>
            <a:ext cx="7239000" cy="3192379"/>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74625" indent="-174625" algn="l" rtl="0" eaLnBrk="0" fontAlgn="base" hangingPunct="0">
              <a:lnSpc>
                <a:spcPct val="85000"/>
              </a:lnSpc>
              <a:spcBef>
                <a:spcPct val="30000"/>
              </a:spcBef>
              <a:spcAft>
                <a:spcPct val="0"/>
              </a:spcAft>
              <a:buClr>
                <a:srgbClr val="DC241F"/>
              </a:buClr>
              <a:buChar char="•"/>
              <a:defRPr sz="2400" b="1">
                <a:solidFill>
                  <a:schemeClr val="tx1"/>
                </a:solidFill>
                <a:latin typeface="+mn-lt"/>
                <a:ea typeface="+mn-ea"/>
                <a:cs typeface="+mn-cs"/>
              </a:defRPr>
            </a:lvl1pPr>
            <a:lvl2pPr marL="457200" indent="-168275" algn="l" rtl="0" eaLnBrk="0" fontAlgn="base" hangingPunct="0">
              <a:lnSpc>
                <a:spcPct val="85000"/>
              </a:lnSpc>
              <a:spcBef>
                <a:spcPct val="30000"/>
              </a:spcBef>
              <a:spcAft>
                <a:spcPct val="0"/>
              </a:spcAft>
              <a:buClr>
                <a:srgbClr val="0053A5"/>
              </a:buClr>
              <a:buSzPct val="120000"/>
              <a:buFont typeface="Arial" charset="0"/>
              <a:buChar char="-"/>
              <a:defRPr sz="2000" b="1">
                <a:solidFill>
                  <a:schemeClr val="tx1"/>
                </a:solidFill>
                <a:latin typeface="+mn-lt"/>
              </a:defRPr>
            </a:lvl2pPr>
            <a:lvl3pPr marL="738188" indent="-166688" algn="l" rtl="0" eaLnBrk="0" fontAlgn="base" hangingPunct="0">
              <a:lnSpc>
                <a:spcPct val="85000"/>
              </a:lnSpc>
              <a:spcBef>
                <a:spcPct val="30000"/>
              </a:spcBef>
              <a:spcAft>
                <a:spcPct val="0"/>
              </a:spcAft>
              <a:buClr>
                <a:srgbClr val="317023"/>
              </a:buClr>
              <a:buSzPct val="90000"/>
              <a:buFont typeface="Wingdings" pitchFamily="2" charset="2"/>
              <a:buChar char="w"/>
              <a:defRPr>
                <a:solidFill>
                  <a:schemeClr val="tx1"/>
                </a:solidFill>
                <a:latin typeface="+mn-lt"/>
              </a:defRPr>
            </a:lvl3pPr>
            <a:lvl4pPr marL="973138" indent="-120650" algn="l" rtl="0" eaLnBrk="0" fontAlgn="base" hangingPunct="0">
              <a:spcBef>
                <a:spcPct val="20000"/>
              </a:spcBef>
              <a:spcAft>
                <a:spcPct val="0"/>
              </a:spcAft>
              <a:buChar char="•"/>
              <a:defRPr sz="1600">
                <a:solidFill>
                  <a:schemeClr val="tx1"/>
                </a:solidFill>
                <a:latin typeface="+mn-lt"/>
              </a:defRPr>
            </a:lvl4pPr>
            <a:lvl5pPr marL="2330450" indent="-271463" algn="l" rtl="0" eaLnBrk="0" fontAlgn="base" hangingPunct="0">
              <a:spcBef>
                <a:spcPct val="20000"/>
              </a:spcBef>
              <a:spcAft>
                <a:spcPct val="0"/>
              </a:spcAft>
              <a:buChar char="»"/>
              <a:defRPr sz="2000">
                <a:solidFill>
                  <a:schemeClr val="tx1"/>
                </a:solidFill>
                <a:latin typeface="Times New Roman" pitchFamily="18" charset="0"/>
              </a:defRPr>
            </a:lvl5pPr>
            <a:lvl6pPr marL="2787650" indent="-271463" algn="l" rtl="0" eaLnBrk="0" fontAlgn="base" hangingPunct="0">
              <a:spcBef>
                <a:spcPct val="20000"/>
              </a:spcBef>
              <a:spcAft>
                <a:spcPct val="0"/>
              </a:spcAft>
              <a:buChar char="»"/>
              <a:defRPr sz="2000">
                <a:solidFill>
                  <a:schemeClr val="tx1"/>
                </a:solidFill>
                <a:latin typeface="Times New Roman" pitchFamily="18" charset="0"/>
              </a:defRPr>
            </a:lvl6pPr>
            <a:lvl7pPr marL="3244850" indent="-271463" algn="l" rtl="0" eaLnBrk="0" fontAlgn="base" hangingPunct="0">
              <a:spcBef>
                <a:spcPct val="20000"/>
              </a:spcBef>
              <a:spcAft>
                <a:spcPct val="0"/>
              </a:spcAft>
              <a:buChar char="»"/>
              <a:defRPr sz="2000">
                <a:solidFill>
                  <a:schemeClr val="tx1"/>
                </a:solidFill>
                <a:latin typeface="Times New Roman" pitchFamily="18" charset="0"/>
              </a:defRPr>
            </a:lvl7pPr>
            <a:lvl8pPr marL="3702050" indent="-271463" algn="l" rtl="0" eaLnBrk="0" fontAlgn="base" hangingPunct="0">
              <a:spcBef>
                <a:spcPct val="20000"/>
              </a:spcBef>
              <a:spcAft>
                <a:spcPct val="0"/>
              </a:spcAft>
              <a:buChar char="»"/>
              <a:defRPr sz="2000">
                <a:solidFill>
                  <a:schemeClr val="tx1"/>
                </a:solidFill>
                <a:latin typeface="Times New Roman" pitchFamily="18" charset="0"/>
              </a:defRPr>
            </a:lvl8pPr>
            <a:lvl9pPr marL="4159250" indent="-271463" algn="l" rtl="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r>
              <a:rPr lang="en-US" altLang="en-US" sz="3200" kern="0" dirty="0"/>
              <a:t>Disqualifications (</a:t>
            </a:r>
            <a:r>
              <a:rPr lang="en-US" altLang="en-US" sz="3200" kern="0" dirty="0">
                <a:solidFill>
                  <a:srgbClr val="FF0000"/>
                </a:solidFill>
              </a:rPr>
              <a:t>Red Card</a:t>
            </a:r>
            <a:r>
              <a:rPr lang="en-US" altLang="en-US" sz="3200" kern="0" dirty="0"/>
              <a:t>) &amp; UNUSAL INCIDENTS TO THE PROPER AUTHORITIES WITHIN 2 HRS. BUT NOT MORE THAN 12 HRS.</a:t>
            </a:r>
          </a:p>
          <a:p>
            <a:pPr eaLnBrk="1" hangingPunct="1">
              <a:buFont typeface="Wingdings" panose="05000000000000000000" pitchFamily="2" charset="2"/>
              <a:buNone/>
            </a:pPr>
            <a:endParaRPr lang="en-US" altLang="en-US" sz="3200" kern="0" dirty="0"/>
          </a:p>
          <a:p>
            <a:pPr eaLnBrk="1" hangingPunct="1">
              <a:buFont typeface="Wingdings" panose="05000000000000000000" pitchFamily="2" charset="2"/>
              <a:buNone/>
            </a:pPr>
            <a:endParaRPr lang="en-US" altLang="en-US" sz="3200" kern="0" dirty="0"/>
          </a:p>
          <a:p>
            <a:pPr eaLnBrk="1" hangingPunct="1"/>
            <a:endParaRPr lang="en-US" altLang="en-US" sz="3200" kern="0" dirty="0"/>
          </a:p>
          <a:p>
            <a:pPr eaLnBrk="1" hangingPunct="1"/>
            <a:endParaRPr lang="en-US" altLang="en-US" kern="0" dirty="0"/>
          </a:p>
        </p:txBody>
      </p:sp>
    </p:spTree>
    <p:extLst>
      <p:ext uri="{BB962C8B-B14F-4D97-AF65-F5344CB8AC3E}">
        <p14:creationId xmlns:p14="http://schemas.microsoft.com/office/powerpoint/2010/main" val="25758996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1+#ppt_w/2"/>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026"/>
          <p:cNvSpPr>
            <a:spLocks noGrp="1" noChangeArrowheads="1"/>
          </p:cNvSpPr>
          <p:nvPr>
            <p:ph type="title" idx="4294967295"/>
          </p:nvPr>
        </p:nvSpPr>
        <p:spPr>
          <a:xfrm>
            <a:off x="566738" y="152854"/>
            <a:ext cx="8229600" cy="509588"/>
          </a:xfrm>
        </p:spPr>
        <p:txBody>
          <a:bodyPr lIns="90488" tIns="44450" rIns="90488" bIns="44450" anchor="t"/>
          <a:lstStyle/>
          <a:p>
            <a:pPr algn="ctr" eaLnBrk="1" hangingPunct="1"/>
            <a:r>
              <a:rPr lang="en-US" altLang="en-US" sz="4000" dirty="0"/>
              <a:t>WHAT ARE THE 7 W’s</a:t>
            </a:r>
          </a:p>
        </p:txBody>
      </p:sp>
      <p:sp>
        <p:nvSpPr>
          <p:cNvPr id="6" name="Rectangle 7">
            <a:extLst>
              <a:ext uri="{FF2B5EF4-FFF2-40B4-BE49-F238E27FC236}">
                <a16:creationId xmlns:a16="http://schemas.microsoft.com/office/drawing/2014/main" id="{B45A6511-49D6-4E0B-B0A7-3BB612D34001}"/>
              </a:ext>
            </a:extLst>
          </p:cNvPr>
          <p:cNvSpPr txBox="1">
            <a:spLocks noChangeArrowheads="1"/>
          </p:cNvSpPr>
          <p:nvPr/>
        </p:nvSpPr>
        <p:spPr bwMode="auto">
          <a:xfrm>
            <a:off x="457200" y="1239252"/>
            <a:ext cx="8229600" cy="509588"/>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74625" indent="-174625" algn="l" rtl="0" eaLnBrk="0" fontAlgn="base" hangingPunct="0">
              <a:lnSpc>
                <a:spcPct val="85000"/>
              </a:lnSpc>
              <a:spcBef>
                <a:spcPct val="30000"/>
              </a:spcBef>
              <a:spcAft>
                <a:spcPct val="0"/>
              </a:spcAft>
              <a:buClr>
                <a:srgbClr val="DC241F"/>
              </a:buClr>
              <a:buChar char="•"/>
              <a:defRPr sz="2400" b="1">
                <a:solidFill>
                  <a:schemeClr val="tx1"/>
                </a:solidFill>
                <a:latin typeface="+mn-lt"/>
                <a:ea typeface="+mn-ea"/>
                <a:cs typeface="+mn-cs"/>
              </a:defRPr>
            </a:lvl1pPr>
            <a:lvl2pPr marL="457200" indent="-168275" algn="l" rtl="0" eaLnBrk="0" fontAlgn="base" hangingPunct="0">
              <a:lnSpc>
                <a:spcPct val="85000"/>
              </a:lnSpc>
              <a:spcBef>
                <a:spcPct val="30000"/>
              </a:spcBef>
              <a:spcAft>
                <a:spcPct val="0"/>
              </a:spcAft>
              <a:buClr>
                <a:srgbClr val="0053A5"/>
              </a:buClr>
              <a:buSzPct val="120000"/>
              <a:buFont typeface="Arial" charset="0"/>
              <a:buChar char="-"/>
              <a:defRPr sz="2000" b="1">
                <a:solidFill>
                  <a:schemeClr val="tx1"/>
                </a:solidFill>
                <a:latin typeface="+mn-lt"/>
              </a:defRPr>
            </a:lvl2pPr>
            <a:lvl3pPr marL="738188" indent="-166688" algn="l" rtl="0" eaLnBrk="0" fontAlgn="base" hangingPunct="0">
              <a:lnSpc>
                <a:spcPct val="85000"/>
              </a:lnSpc>
              <a:spcBef>
                <a:spcPct val="30000"/>
              </a:spcBef>
              <a:spcAft>
                <a:spcPct val="0"/>
              </a:spcAft>
              <a:buClr>
                <a:srgbClr val="317023"/>
              </a:buClr>
              <a:buSzPct val="90000"/>
              <a:buFont typeface="Wingdings" pitchFamily="2" charset="2"/>
              <a:buChar char="w"/>
              <a:defRPr>
                <a:solidFill>
                  <a:schemeClr val="tx1"/>
                </a:solidFill>
                <a:latin typeface="+mn-lt"/>
              </a:defRPr>
            </a:lvl3pPr>
            <a:lvl4pPr marL="973138" indent="-120650" algn="l" rtl="0" eaLnBrk="0" fontAlgn="base" hangingPunct="0">
              <a:spcBef>
                <a:spcPct val="20000"/>
              </a:spcBef>
              <a:spcAft>
                <a:spcPct val="0"/>
              </a:spcAft>
              <a:buChar char="•"/>
              <a:defRPr sz="1600">
                <a:solidFill>
                  <a:schemeClr val="tx1"/>
                </a:solidFill>
                <a:latin typeface="+mn-lt"/>
              </a:defRPr>
            </a:lvl4pPr>
            <a:lvl5pPr marL="2330450" indent="-271463" algn="l" rtl="0" eaLnBrk="0" fontAlgn="base" hangingPunct="0">
              <a:spcBef>
                <a:spcPct val="20000"/>
              </a:spcBef>
              <a:spcAft>
                <a:spcPct val="0"/>
              </a:spcAft>
              <a:buChar char="»"/>
              <a:defRPr sz="2000">
                <a:solidFill>
                  <a:schemeClr val="tx1"/>
                </a:solidFill>
                <a:latin typeface="Times New Roman" pitchFamily="18" charset="0"/>
              </a:defRPr>
            </a:lvl5pPr>
            <a:lvl6pPr marL="2787650" indent="-271463" algn="l" rtl="0" eaLnBrk="0" fontAlgn="base" hangingPunct="0">
              <a:spcBef>
                <a:spcPct val="20000"/>
              </a:spcBef>
              <a:spcAft>
                <a:spcPct val="0"/>
              </a:spcAft>
              <a:buChar char="»"/>
              <a:defRPr sz="2000">
                <a:solidFill>
                  <a:schemeClr val="tx1"/>
                </a:solidFill>
                <a:latin typeface="Times New Roman" pitchFamily="18" charset="0"/>
              </a:defRPr>
            </a:lvl6pPr>
            <a:lvl7pPr marL="3244850" indent="-271463" algn="l" rtl="0" eaLnBrk="0" fontAlgn="base" hangingPunct="0">
              <a:spcBef>
                <a:spcPct val="20000"/>
              </a:spcBef>
              <a:spcAft>
                <a:spcPct val="0"/>
              </a:spcAft>
              <a:buChar char="»"/>
              <a:defRPr sz="2000">
                <a:solidFill>
                  <a:schemeClr val="tx1"/>
                </a:solidFill>
                <a:latin typeface="Times New Roman" pitchFamily="18" charset="0"/>
              </a:defRPr>
            </a:lvl7pPr>
            <a:lvl8pPr marL="3702050" indent="-271463" algn="l" rtl="0" eaLnBrk="0" fontAlgn="base" hangingPunct="0">
              <a:spcBef>
                <a:spcPct val="20000"/>
              </a:spcBef>
              <a:spcAft>
                <a:spcPct val="0"/>
              </a:spcAft>
              <a:buChar char="»"/>
              <a:defRPr sz="2000">
                <a:solidFill>
                  <a:schemeClr val="tx1"/>
                </a:solidFill>
                <a:latin typeface="Times New Roman" pitchFamily="18" charset="0"/>
              </a:defRPr>
            </a:lvl8pPr>
            <a:lvl9pPr marL="4159250" indent="-271463" algn="l" rtl="0" eaLnBrk="0" fontAlgn="base" hangingPunct="0">
              <a:spcBef>
                <a:spcPct val="20000"/>
              </a:spcBef>
              <a:spcAft>
                <a:spcPct val="0"/>
              </a:spcAft>
              <a:buChar char="»"/>
              <a:defRPr sz="2000">
                <a:solidFill>
                  <a:schemeClr val="tx1"/>
                </a:solidFill>
                <a:latin typeface="Times New Roman" pitchFamily="18" charset="0"/>
              </a:defRPr>
            </a:lvl9pPr>
          </a:lstStyle>
          <a:p>
            <a:pPr marL="514350" indent="-514350">
              <a:buFont typeface="+mj-lt"/>
              <a:buAutoNum type="arabicPeriod"/>
              <a:defRPr/>
            </a:pPr>
            <a:r>
              <a:rPr lang="en-US" sz="4000" kern="0" cap="small" dirty="0"/>
              <a:t> </a:t>
            </a:r>
            <a:r>
              <a:rPr lang="en-US" sz="3200" kern="0" cap="small" dirty="0"/>
              <a:t>W</a:t>
            </a:r>
            <a:r>
              <a:rPr lang="en-US" sz="3200" kern="0" dirty="0"/>
              <a:t>ho did it</a:t>
            </a:r>
            <a:r>
              <a:rPr lang="en-US" sz="3200" kern="0" cap="small" dirty="0"/>
              <a:t>?</a:t>
            </a:r>
            <a:endParaRPr lang="en-US" sz="3200" kern="0" dirty="0"/>
          </a:p>
        </p:txBody>
      </p:sp>
      <p:sp>
        <p:nvSpPr>
          <p:cNvPr id="2" name="TextBox 1">
            <a:extLst>
              <a:ext uri="{FF2B5EF4-FFF2-40B4-BE49-F238E27FC236}">
                <a16:creationId xmlns:a16="http://schemas.microsoft.com/office/drawing/2014/main" id="{A7A80F20-BF3D-4FCB-B88C-1685C1AADED4}"/>
              </a:ext>
            </a:extLst>
          </p:cNvPr>
          <p:cNvSpPr txBox="1"/>
          <p:nvPr/>
        </p:nvSpPr>
        <p:spPr>
          <a:xfrm>
            <a:off x="457200" y="1692395"/>
            <a:ext cx="6841067" cy="716928"/>
          </a:xfrm>
          <a:prstGeom prst="rect">
            <a:avLst/>
          </a:prstGeom>
          <a:noFill/>
        </p:spPr>
        <p:txBody>
          <a:bodyPr wrap="square" rtlCol="0">
            <a:spAutoFit/>
          </a:bodyPr>
          <a:lstStyle/>
          <a:p>
            <a:pPr marL="514350" indent="-514350">
              <a:buClr>
                <a:srgbClr val="C00000"/>
              </a:buClr>
              <a:buFont typeface="+mj-lt"/>
              <a:buAutoNum type="arabicPeriod" startAt="2"/>
              <a:defRPr/>
            </a:pPr>
            <a:r>
              <a:rPr lang="en-US" sz="4000" kern="0" cap="small" dirty="0">
                <a:latin typeface="+mn-lt"/>
              </a:rPr>
              <a:t> </a:t>
            </a:r>
            <a:r>
              <a:rPr lang="en-US" sz="3200" kern="0" cap="small" dirty="0">
                <a:latin typeface="+mn-lt"/>
              </a:rPr>
              <a:t>W</a:t>
            </a:r>
            <a:r>
              <a:rPr lang="en-US" sz="3200" kern="0" dirty="0">
                <a:latin typeface="+mn-lt"/>
              </a:rPr>
              <a:t>hat was done</a:t>
            </a:r>
            <a:r>
              <a:rPr lang="en-US" sz="3200" kern="0" cap="small" dirty="0">
                <a:latin typeface="+mn-lt"/>
              </a:rPr>
              <a:t>?</a:t>
            </a:r>
          </a:p>
        </p:txBody>
      </p:sp>
      <p:sp>
        <p:nvSpPr>
          <p:cNvPr id="3" name="TextBox 2">
            <a:extLst>
              <a:ext uri="{FF2B5EF4-FFF2-40B4-BE49-F238E27FC236}">
                <a16:creationId xmlns:a16="http://schemas.microsoft.com/office/drawing/2014/main" id="{89D617C6-62E9-44F8-83E1-A937FBEC7877}"/>
              </a:ext>
            </a:extLst>
          </p:cNvPr>
          <p:cNvSpPr txBox="1"/>
          <p:nvPr/>
        </p:nvSpPr>
        <p:spPr>
          <a:xfrm>
            <a:off x="457200" y="2246627"/>
            <a:ext cx="6468536" cy="716928"/>
          </a:xfrm>
          <a:prstGeom prst="rect">
            <a:avLst/>
          </a:prstGeom>
          <a:noFill/>
        </p:spPr>
        <p:txBody>
          <a:bodyPr wrap="square" rtlCol="0">
            <a:spAutoFit/>
          </a:bodyPr>
          <a:lstStyle/>
          <a:p>
            <a:pPr marL="514350" indent="-514350">
              <a:buClr>
                <a:srgbClr val="C00000"/>
              </a:buClr>
              <a:buFont typeface="+mj-lt"/>
              <a:buAutoNum type="arabicPeriod" startAt="3"/>
            </a:pPr>
            <a:r>
              <a:rPr lang="en-US" sz="4000" kern="0" dirty="0">
                <a:latin typeface="+mn-lt"/>
              </a:rPr>
              <a:t> </a:t>
            </a:r>
            <a:r>
              <a:rPr lang="en-US" sz="3200" kern="0" dirty="0">
                <a:latin typeface="+mn-lt"/>
              </a:rPr>
              <a:t>When did it happen</a:t>
            </a:r>
            <a:r>
              <a:rPr lang="en-US" sz="3200" kern="0" cap="small" dirty="0">
                <a:latin typeface="+mn-lt"/>
              </a:rPr>
              <a:t>?</a:t>
            </a:r>
            <a:endParaRPr lang="en-US" sz="3200" dirty="0"/>
          </a:p>
        </p:txBody>
      </p:sp>
      <p:sp>
        <p:nvSpPr>
          <p:cNvPr id="4" name="TextBox 3">
            <a:extLst>
              <a:ext uri="{FF2B5EF4-FFF2-40B4-BE49-F238E27FC236}">
                <a16:creationId xmlns:a16="http://schemas.microsoft.com/office/drawing/2014/main" id="{7761FF48-D6CD-46E2-B7E3-72ECE40AFA98}"/>
              </a:ext>
            </a:extLst>
          </p:cNvPr>
          <p:cNvSpPr txBox="1"/>
          <p:nvPr/>
        </p:nvSpPr>
        <p:spPr>
          <a:xfrm>
            <a:off x="462842" y="2799643"/>
            <a:ext cx="6468536" cy="716928"/>
          </a:xfrm>
          <a:prstGeom prst="rect">
            <a:avLst/>
          </a:prstGeom>
          <a:noFill/>
        </p:spPr>
        <p:txBody>
          <a:bodyPr wrap="square" rtlCol="0">
            <a:spAutoFit/>
          </a:bodyPr>
          <a:lstStyle/>
          <a:p>
            <a:pPr marL="514350" indent="-514350">
              <a:buClr>
                <a:srgbClr val="C00000"/>
              </a:buClr>
              <a:buFont typeface="+mj-lt"/>
              <a:buAutoNum type="arabicPeriod" startAt="4"/>
            </a:pPr>
            <a:r>
              <a:rPr lang="en-US" sz="4000" dirty="0">
                <a:latin typeface="+mn-lt"/>
              </a:rPr>
              <a:t> </a:t>
            </a:r>
            <a:r>
              <a:rPr lang="en-US" sz="3200" dirty="0">
                <a:latin typeface="+mn-lt"/>
              </a:rPr>
              <a:t>Where did it happen?</a:t>
            </a:r>
          </a:p>
        </p:txBody>
      </p:sp>
      <p:sp>
        <p:nvSpPr>
          <p:cNvPr id="8" name="TextBox 7">
            <a:extLst>
              <a:ext uri="{FF2B5EF4-FFF2-40B4-BE49-F238E27FC236}">
                <a16:creationId xmlns:a16="http://schemas.microsoft.com/office/drawing/2014/main" id="{7C4A3A04-FADD-4F6D-80CC-C3DB4CDE605D}"/>
              </a:ext>
            </a:extLst>
          </p:cNvPr>
          <p:cNvSpPr txBox="1"/>
          <p:nvPr/>
        </p:nvSpPr>
        <p:spPr>
          <a:xfrm>
            <a:off x="457199" y="4285066"/>
            <a:ext cx="7433733" cy="592022"/>
          </a:xfrm>
          <a:prstGeom prst="rect">
            <a:avLst/>
          </a:prstGeom>
          <a:noFill/>
        </p:spPr>
        <p:txBody>
          <a:bodyPr wrap="square" rtlCol="0">
            <a:spAutoFit/>
          </a:bodyPr>
          <a:lstStyle/>
          <a:p>
            <a:pPr marL="742950" indent="-742950">
              <a:buClr>
                <a:srgbClr val="C00000"/>
              </a:buClr>
              <a:buFont typeface="+mj-lt"/>
              <a:buAutoNum type="arabicPeriod" startAt="7"/>
            </a:pPr>
            <a:r>
              <a:rPr lang="en-US" sz="3200" dirty="0">
                <a:latin typeface="+mn-lt"/>
              </a:rPr>
              <a:t>What action did the referee take?</a:t>
            </a:r>
          </a:p>
        </p:txBody>
      </p:sp>
      <p:sp>
        <p:nvSpPr>
          <p:cNvPr id="9" name="TextBox 8">
            <a:extLst>
              <a:ext uri="{FF2B5EF4-FFF2-40B4-BE49-F238E27FC236}">
                <a16:creationId xmlns:a16="http://schemas.microsoft.com/office/drawing/2014/main" id="{3FA8B9A2-4C0C-4E59-B5C6-A391751CEEC5}"/>
              </a:ext>
            </a:extLst>
          </p:cNvPr>
          <p:cNvSpPr txBox="1"/>
          <p:nvPr/>
        </p:nvSpPr>
        <p:spPr>
          <a:xfrm>
            <a:off x="457200" y="3827868"/>
            <a:ext cx="7998178" cy="592022"/>
          </a:xfrm>
          <a:prstGeom prst="rect">
            <a:avLst/>
          </a:prstGeom>
          <a:noFill/>
        </p:spPr>
        <p:txBody>
          <a:bodyPr wrap="square" rtlCol="0">
            <a:spAutoFit/>
          </a:bodyPr>
          <a:lstStyle/>
          <a:p>
            <a:pPr marL="742950" indent="-742950">
              <a:buClr>
                <a:srgbClr val="C00000"/>
              </a:buClr>
              <a:buFont typeface="+mj-lt"/>
              <a:buAutoNum type="arabicPeriod" startAt="6"/>
            </a:pPr>
            <a:r>
              <a:rPr lang="en-US" sz="3200" dirty="0">
                <a:latin typeface="+mn-lt"/>
              </a:rPr>
              <a:t>What was happening at the time?</a:t>
            </a:r>
          </a:p>
        </p:txBody>
      </p:sp>
      <p:sp>
        <p:nvSpPr>
          <p:cNvPr id="10" name="TextBox 9">
            <a:extLst>
              <a:ext uri="{FF2B5EF4-FFF2-40B4-BE49-F238E27FC236}">
                <a16:creationId xmlns:a16="http://schemas.microsoft.com/office/drawing/2014/main" id="{DFC092B2-AC89-4718-9936-3B18049A5226}"/>
              </a:ext>
            </a:extLst>
          </p:cNvPr>
          <p:cNvSpPr txBox="1"/>
          <p:nvPr/>
        </p:nvSpPr>
        <p:spPr>
          <a:xfrm>
            <a:off x="434621" y="3366212"/>
            <a:ext cx="6468536" cy="592022"/>
          </a:xfrm>
          <a:prstGeom prst="rect">
            <a:avLst/>
          </a:prstGeom>
          <a:noFill/>
        </p:spPr>
        <p:txBody>
          <a:bodyPr wrap="square" rtlCol="0">
            <a:spAutoFit/>
          </a:bodyPr>
          <a:lstStyle/>
          <a:p>
            <a:pPr marL="742950" indent="-742950">
              <a:buClr>
                <a:srgbClr val="C00000"/>
              </a:buClr>
              <a:buFont typeface="+mj-lt"/>
              <a:buAutoNum type="arabicPeriod" startAt="5"/>
            </a:pPr>
            <a:r>
              <a:rPr lang="en-US" sz="3200" dirty="0">
                <a:latin typeface="+mn-lt"/>
              </a:rPr>
              <a:t>Why did it happen?</a:t>
            </a:r>
          </a:p>
        </p:txBody>
      </p:sp>
    </p:spTree>
    <p:extLst>
      <p:ext uri="{BB962C8B-B14F-4D97-AF65-F5344CB8AC3E}">
        <p14:creationId xmlns:p14="http://schemas.microsoft.com/office/powerpoint/2010/main" val="20291638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6" grpId="0"/>
      <p:bldP spid="2" grpId="0"/>
      <p:bldP spid="3" grpId="0"/>
      <p:bldP spid="4"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026"/>
          <p:cNvSpPr>
            <a:spLocks noGrp="1" noChangeArrowheads="1"/>
          </p:cNvSpPr>
          <p:nvPr>
            <p:ph type="title" idx="4294967295"/>
          </p:nvPr>
        </p:nvSpPr>
        <p:spPr>
          <a:xfrm>
            <a:off x="276728" y="152854"/>
            <a:ext cx="8579770" cy="509588"/>
          </a:xfrm>
        </p:spPr>
        <p:txBody>
          <a:bodyPr lIns="90488" tIns="44450" rIns="90488" bIns="44450" anchor="t"/>
          <a:lstStyle/>
          <a:p>
            <a:pPr algn="ctr" eaLnBrk="1" hangingPunct="1"/>
            <a:r>
              <a:rPr lang="en-US" altLang="en-US" sz="4000" dirty="0"/>
              <a:t>DISQUALIFICATION  DICTIONARY</a:t>
            </a:r>
          </a:p>
        </p:txBody>
      </p:sp>
      <p:sp>
        <p:nvSpPr>
          <p:cNvPr id="5" name="Rectangle 7">
            <a:extLst>
              <a:ext uri="{FF2B5EF4-FFF2-40B4-BE49-F238E27FC236}">
                <a16:creationId xmlns:a16="http://schemas.microsoft.com/office/drawing/2014/main" id="{A2CF10C4-2BAB-41A4-B911-670D6B05E9D2}"/>
              </a:ext>
            </a:extLst>
          </p:cNvPr>
          <p:cNvSpPr txBox="1">
            <a:spLocks noChangeArrowheads="1"/>
          </p:cNvSpPr>
          <p:nvPr/>
        </p:nvSpPr>
        <p:spPr bwMode="auto">
          <a:xfrm>
            <a:off x="609600" y="1600200"/>
            <a:ext cx="8229600" cy="509588"/>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74625" indent="-174625" algn="l" rtl="0" eaLnBrk="0" fontAlgn="base" hangingPunct="0">
              <a:lnSpc>
                <a:spcPct val="85000"/>
              </a:lnSpc>
              <a:spcBef>
                <a:spcPct val="30000"/>
              </a:spcBef>
              <a:spcAft>
                <a:spcPct val="0"/>
              </a:spcAft>
              <a:buClr>
                <a:srgbClr val="DC241F"/>
              </a:buClr>
              <a:buChar char="•"/>
              <a:defRPr sz="2400" b="1">
                <a:solidFill>
                  <a:schemeClr val="tx1"/>
                </a:solidFill>
                <a:latin typeface="+mn-lt"/>
                <a:ea typeface="+mn-ea"/>
                <a:cs typeface="+mn-cs"/>
              </a:defRPr>
            </a:lvl1pPr>
            <a:lvl2pPr marL="457200" indent="-168275" algn="l" rtl="0" eaLnBrk="0" fontAlgn="base" hangingPunct="0">
              <a:lnSpc>
                <a:spcPct val="85000"/>
              </a:lnSpc>
              <a:spcBef>
                <a:spcPct val="30000"/>
              </a:spcBef>
              <a:spcAft>
                <a:spcPct val="0"/>
              </a:spcAft>
              <a:buClr>
                <a:srgbClr val="0053A5"/>
              </a:buClr>
              <a:buSzPct val="120000"/>
              <a:buFont typeface="Arial" charset="0"/>
              <a:buChar char="-"/>
              <a:defRPr sz="2000" b="1">
                <a:solidFill>
                  <a:schemeClr val="tx1"/>
                </a:solidFill>
                <a:latin typeface="+mn-lt"/>
              </a:defRPr>
            </a:lvl2pPr>
            <a:lvl3pPr marL="738188" indent="-166688" algn="l" rtl="0" eaLnBrk="0" fontAlgn="base" hangingPunct="0">
              <a:lnSpc>
                <a:spcPct val="85000"/>
              </a:lnSpc>
              <a:spcBef>
                <a:spcPct val="30000"/>
              </a:spcBef>
              <a:spcAft>
                <a:spcPct val="0"/>
              </a:spcAft>
              <a:buClr>
                <a:srgbClr val="317023"/>
              </a:buClr>
              <a:buSzPct val="90000"/>
              <a:buFont typeface="Wingdings" pitchFamily="2" charset="2"/>
              <a:buChar char="w"/>
              <a:defRPr>
                <a:solidFill>
                  <a:schemeClr val="tx1"/>
                </a:solidFill>
                <a:latin typeface="+mn-lt"/>
              </a:defRPr>
            </a:lvl3pPr>
            <a:lvl4pPr marL="973138" indent="-120650" algn="l" rtl="0" eaLnBrk="0" fontAlgn="base" hangingPunct="0">
              <a:spcBef>
                <a:spcPct val="20000"/>
              </a:spcBef>
              <a:spcAft>
                <a:spcPct val="0"/>
              </a:spcAft>
              <a:buChar char="•"/>
              <a:defRPr sz="1600">
                <a:solidFill>
                  <a:schemeClr val="tx1"/>
                </a:solidFill>
                <a:latin typeface="+mn-lt"/>
              </a:defRPr>
            </a:lvl4pPr>
            <a:lvl5pPr marL="2330450" indent="-271463" algn="l" rtl="0" eaLnBrk="0" fontAlgn="base" hangingPunct="0">
              <a:spcBef>
                <a:spcPct val="20000"/>
              </a:spcBef>
              <a:spcAft>
                <a:spcPct val="0"/>
              </a:spcAft>
              <a:buChar char="»"/>
              <a:defRPr sz="2000">
                <a:solidFill>
                  <a:schemeClr val="tx1"/>
                </a:solidFill>
                <a:latin typeface="Times New Roman" pitchFamily="18" charset="0"/>
              </a:defRPr>
            </a:lvl5pPr>
            <a:lvl6pPr marL="2787650" indent="-271463" algn="l" rtl="0" eaLnBrk="0" fontAlgn="base" hangingPunct="0">
              <a:spcBef>
                <a:spcPct val="20000"/>
              </a:spcBef>
              <a:spcAft>
                <a:spcPct val="0"/>
              </a:spcAft>
              <a:buChar char="»"/>
              <a:defRPr sz="2000">
                <a:solidFill>
                  <a:schemeClr val="tx1"/>
                </a:solidFill>
                <a:latin typeface="Times New Roman" pitchFamily="18" charset="0"/>
              </a:defRPr>
            </a:lvl6pPr>
            <a:lvl7pPr marL="3244850" indent="-271463" algn="l" rtl="0" eaLnBrk="0" fontAlgn="base" hangingPunct="0">
              <a:spcBef>
                <a:spcPct val="20000"/>
              </a:spcBef>
              <a:spcAft>
                <a:spcPct val="0"/>
              </a:spcAft>
              <a:buChar char="»"/>
              <a:defRPr sz="2000">
                <a:solidFill>
                  <a:schemeClr val="tx1"/>
                </a:solidFill>
                <a:latin typeface="Times New Roman" pitchFamily="18" charset="0"/>
              </a:defRPr>
            </a:lvl7pPr>
            <a:lvl8pPr marL="3702050" indent="-271463" algn="l" rtl="0" eaLnBrk="0" fontAlgn="base" hangingPunct="0">
              <a:spcBef>
                <a:spcPct val="20000"/>
              </a:spcBef>
              <a:spcAft>
                <a:spcPct val="0"/>
              </a:spcAft>
              <a:buChar char="»"/>
              <a:defRPr sz="2000">
                <a:solidFill>
                  <a:schemeClr val="tx1"/>
                </a:solidFill>
                <a:latin typeface="Times New Roman" pitchFamily="18" charset="0"/>
              </a:defRPr>
            </a:lvl8pPr>
            <a:lvl9pPr marL="4159250" indent="-271463" algn="l" rtl="0" eaLnBrk="0" fontAlgn="base" hangingPunct="0">
              <a:spcBef>
                <a:spcPct val="20000"/>
              </a:spcBef>
              <a:spcAft>
                <a:spcPct val="0"/>
              </a:spcAft>
              <a:buChar char="»"/>
              <a:defRPr sz="2000">
                <a:solidFill>
                  <a:schemeClr val="tx1"/>
                </a:solidFill>
                <a:latin typeface="Times New Roman" pitchFamily="18" charset="0"/>
              </a:defRPr>
            </a:lvl9pPr>
          </a:lstStyle>
          <a:p>
            <a:pPr marL="514350" indent="-514350">
              <a:buFont typeface="+mj-lt"/>
              <a:buAutoNum type="arabicPeriod"/>
              <a:defRPr/>
            </a:pPr>
            <a:r>
              <a:rPr lang="en-US" sz="3200" kern="0" dirty="0"/>
              <a:t>Exhibiting violent conduct</a:t>
            </a:r>
          </a:p>
        </p:txBody>
      </p:sp>
      <p:sp>
        <p:nvSpPr>
          <p:cNvPr id="2" name="TextBox 1">
            <a:extLst>
              <a:ext uri="{FF2B5EF4-FFF2-40B4-BE49-F238E27FC236}">
                <a16:creationId xmlns:a16="http://schemas.microsoft.com/office/drawing/2014/main" id="{FF10A7AE-8F96-4502-9D12-EF59050F3591}"/>
              </a:ext>
            </a:extLst>
          </p:cNvPr>
          <p:cNvSpPr txBox="1"/>
          <p:nvPr/>
        </p:nvSpPr>
        <p:spPr>
          <a:xfrm>
            <a:off x="626530" y="1986842"/>
            <a:ext cx="7112000" cy="1675395"/>
          </a:xfrm>
          <a:prstGeom prst="rect">
            <a:avLst/>
          </a:prstGeom>
          <a:noFill/>
        </p:spPr>
        <p:txBody>
          <a:bodyPr wrap="square" rtlCol="0">
            <a:spAutoFit/>
          </a:bodyPr>
          <a:lstStyle/>
          <a:p>
            <a:pPr marL="514350" indent="-514350">
              <a:buClr>
                <a:srgbClr val="C00000"/>
              </a:buClr>
              <a:buFont typeface="+mj-lt"/>
              <a:buAutoNum type="arabicPeriod" startAt="2"/>
              <a:defRPr/>
            </a:pPr>
            <a:r>
              <a:rPr lang="en-US" sz="3200" kern="0" dirty="0">
                <a:latin typeface="+mn-lt"/>
              </a:rPr>
              <a:t>Taunting – use of word or act to incite or degrade an opposing player</a:t>
            </a:r>
            <a:endParaRPr lang="en-US" dirty="0"/>
          </a:p>
        </p:txBody>
      </p:sp>
      <p:sp>
        <p:nvSpPr>
          <p:cNvPr id="3" name="TextBox 2">
            <a:extLst>
              <a:ext uri="{FF2B5EF4-FFF2-40B4-BE49-F238E27FC236}">
                <a16:creationId xmlns:a16="http://schemas.microsoft.com/office/drawing/2014/main" id="{3A80E0F1-43F0-4D97-A51A-9B4A428D2C02}"/>
              </a:ext>
            </a:extLst>
          </p:cNvPr>
          <p:cNvSpPr txBox="1"/>
          <p:nvPr/>
        </p:nvSpPr>
        <p:spPr>
          <a:xfrm>
            <a:off x="654752" y="3522130"/>
            <a:ext cx="7529689" cy="1133708"/>
          </a:xfrm>
          <a:prstGeom prst="rect">
            <a:avLst/>
          </a:prstGeom>
          <a:noFill/>
        </p:spPr>
        <p:txBody>
          <a:bodyPr wrap="square" rtlCol="0">
            <a:spAutoFit/>
          </a:bodyPr>
          <a:lstStyle/>
          <a:p>
            <a:pPr marL="514350" indent="-514350">
              <a:buClr>
                <a:srgbClr val="C00000"/>
              </a:buClr>
              <a:buFont typeface="+mj-lt"/>
              <a:buAutoNum type="arabicPeriod" startAt="3"/>
            </a:pPr>
            <a:r>
              <a:rPr lang="en-US" sz="3200" kern="0" dirty="0">
                <a:latin typeface="+mn-lt"/>
              </a:rPr>
              <a:t>Subsequent caution for players, coach or bench personnel</a:t>
            </a:r>
            <a:endParaRPr lang="en-US" dirty="0"/>
          </a:p>
        </p:txBody>
      </p:sp>
    </p:spTree>
    <p:extLst>
      <p:ext uri="{BB962C8B-B14F-4D97-AF65-F5344CB8AC3E}">
        <p14:creationId xmlns:p14="http://schemas.microsoft.com/office/powerpoint/2010/main" val="312102779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026"/>
          <p:cNvSpPr>
            <a:spLocks noGrp="1" noChangeArrowheads="1"/>
          </p:cNvSpPr>
          <p:nvPr>
            <p:ph type="title" idx="4294967295"/>
          </p:nvPr>
        </p:nvSpPr>
        <p:spPr>
          <a:xfrm>
            <a:off x="276728" y="152854"/>
            <a:ext cx="8579770" cy="509588"/>
          </a:xfrm>
        </p:spPr>
        <p:txBody>
          <a:bodyPr lIns="90488" tIns="44450" rIns="90488" bIns="44450" anchor="t"/>
          <a:lstStyle/>
          <a:p>
            <a:pPr algn="ctr" eaLnBrk="1" hangingPunct="1"/>
            <a:r>
              <a:rPr lang="en-US" altLang="en-US" sz="4000" dirty="0"/>
              <a:t>DISQUALIFICATION  DICTIONARY</a:t>
            </a:r>
          </a:p>
        </p:txBody>
      </p:sp>
      <p:sp>
        <p:nvSpPr>
          <p:cNvPr id="6" name="Rectangle 7">
            <a:extLst>
              <a:ext uri="{FF2B5EF4-FFF2-40B4-BE49-F238E27FC236}">
                <a16:creationId xmlns:a16="http://schemas.microsoft.com/office/drawing/2014/main" id="{D370E57C-38DD-4932-9F92-B1F7A35F546E}"/>
              </a:ext>
            </a:extLst>
          </p:cNvPr>
          <p:cNvSpPr txBox="1">
            <a:spLocks noChangeArrowheads="1"/>
          </p:cNvSpPr>
          <p:nvPr/>
        </p:nvSpPr>
        <p:spPr bwMode="auto">
          <a:xfrm>
            <a:off x="609600" y="1600200"/>
            <a:ext cx="8229600" cy="4114800"/>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74625" indent="-174625" algn="l" rtl="0" eaLnBrk="0" fontAlgn="base" hangingPunct="0">
              <a:lnSpc>
                <a:spcPct val="85000"/>
              </a:lnSpc>
              <a:spcBef>
                <a:spcPct val="30000"/>
              </a:spcBef>
              <a:spcAft>
                <a:spcPct val="0"/>
              </a:spcAft>
              <a:buClr>
                <a:srgbClr val="DC241F"/>
              </a:buClr>
              <a:buChar char="•"/>
              <a:defRPr sz="2400" b="1">
                <a:solidFill>
                  <a:schemeClr val="tx1"/>
                </a:solidFill>
                <a:latin typeface="+mn-lt"/>
                <a:ea typeface="+mn-ea"/>
                <a:cs typeface="+mn-cs"/>
              </a:defRPr>
            </a:lvl1pPr>
            <a:lvl2pPr marL="457200" indent="-168275" algn="l" rtl="0" eaLnBrk="0" fontAlgn="base" hangingPunct="0">
              <a:lnSpc>
                <a:spcPct val="85000"/>
              </a:lnSpc>
              <a:spcBef>
                <a:spcPct val="30000"/>
              </a:spcBef>
              <a:spcAft>
                <a:spcPct val="0"/>
              </a:spcAft>
              <a:buClr>
                <a:srgbClr val="0053A5"/>
              </a:buClr>
              <a:buSzPct val="120000"/>
              <a:buFont typeface="Arial" charset="0"/>
              <a:buChar char="-"/>
              <a:defRPr sz="2000" b="1">
                <a:solidFill>
                  <a:schemeClr val="tx1"/>
                </a:solidFill>
                <a:latin typeface="+mn-lt"/>
              </a:defRPr>
            </a:lvl2pPr>
            <a:lvl3pPr marL="738188" indent="-166688" algn="l" rtl="0" eaLnBrk="0" fontAlgn="base" hangingPunct="0">
              <a:lnSpc>
                <a:spcPct val="85000"/>
              </a:lnSpc>
              <a:spcBef>
                <a:spcPct val="30000"/>
              </a:spcBef>
              <a:spcAft>
                <a:spcPct val="0"/>
              </a:spcAft>
              <a:buClr>
                <a:srgbClr val="317023"/>
              </a:buClr>
              <a:buSzPct val="90000"/>
              <a:buFont typeface="Wingdings" pitchFamily="2" charset="2"/>
              <a:buChar char="w"/>
              <a:defRPr>
                <a:solidFill>
                  <a:schemeClr val="tx1"/>
                </a:solidFill>
                <a:latin typeface="+mn-lt"/>
              </a:defRPr>
            </a:lvl3pPr>
            <a:lvl4pPr marL="973138" indent="-120650" algn="l" rtl="0" eaLnBrk="0" fontAlgn="base" hangingPunct="0">
              <a:spcBef>
                <a:spcPct val="20000"/>
              </a:spcBef>
              <a:spcAft>
                <a:spcPct val="0"/>
              </a:spcAft>
              <a:buChar char="•"/>
              <a:defRPr sz="1600">
                <a:solidFill>
                  <a:schemeClr val="tx1"/>
                </a:solidFill>
                <a:latin typeface="+mn-lt"/>
              </a:defRPr>
            </a:lvl4pPr>
            <a:lvl5pPr marL="2330450" indent="-271463" algn="l" rtl="0" eaLnBrk="0" fontAlgn="base" hangingPunct="0">
              <a:spcBef>
                <a:spcPct val="20000"/>
              </a:spcBef>
              <a:spcAft>
                <a:spcPct val="0"/>
              </a:spcAft>
              <a:buChar char="»"/>
              <a:defRPr sz="2000">
                <a:solidFill>
                  <a:schemeClr val="tx1"/>
                </a:solidFill>
                <a:latin typeface="Times New Roman" pitchFamily="18" charset="0"/>
              </a:defRPr>
            </a:lvl5pPr>
            <a:lvl6pPr marL="2787650" indent="-271463" algn="l" rtl="0" eaLnBrk="0" fontAlgn="base" hangingPunct="0">
              <a:spcBef>
                <a:spcPct val="20000"/>
              </a:spcBef>
              <a:spcAft>
                <a:spcPct val="0"/>
              </a:spcAft>
              <a:buChar char="»"/>
              <a:defRPr sz="2000">
                <a:solidFill>
                  <a:schemeClr val="tx1"/>
                </a:solidFill>
                <a:latin typeface="Times New Roman" pitchFamily="18" charset="0"/>
              </a:defRPr>
            </a:lvl6pPr>
            <a:lvl7pPr marL="3244850" indent="-271463" algn="l" rtl="0" eaLnBrk="0" fontAlgn="base" hangingPunct="0">
              <a:spcBef>
                <a:spcPct val="20000"/>
              </a:spcBef>
              <a:spcAft>
                <a:spcPct val="0"/>
              </a:spcAft>
              <a:buChar char="»"/>
              <a:defRPr sz="2000">
                <a:solidFill>
                  <a:schemeClr val="tx1"/>
                </a:solidFill>
                <a:latin typeface="Times New Roman" pitchFamily="18" charset="0"/>
              </a:defRPr>
            </a:lvl7pPr>
            <a:lvl8pPr marL="3702050" indent="-271463" algn="l" rtl="0" eaLnBrk="0" fontAlgn="base" hangingPunct="0">
              <a:spcBef>
                <a:spcPct val="20000"/>
              </a:spcBef>
              <a:spcAft>
                <a:spcPct val="0"/>
              </a:spcAft>
              <a:buChar char="»"/>
              <a:defRPr sz="2000">
                <a:solidFill>
                  <a:schemeClr val="tx1"/>
                </a:solidFill>
                <a:latin typeface="Times New Roman" pitchFamily="18" charset="0"/>
              </a:defRPr>
            </a:lvl8pPr>
            <a:lvl9pPr marL="4159250" indent="-271463" algn="l" rtl="0" eaLnBrk="0" fontAlgn="base" hangingPunct="0">
              <a:spcBef>
                <a:spcPct val="20000"/>
              </a:spcBef>
              <a:spcAft>
                <a:spcPct val="0"/>
              </a:spcAft>
              <a:buChar char="»"/>
              <a:defRPr sz="2000">
                <a:solidFill>
                  <a:schemeClr val="tx1"/>
                </a:solidFill>
                <a:latin typeface="Times New Roman" pitchFamily="18" charset="0"/>
              </a:defRPr>
            </a:lvl9pPr>
          </a:lstStyle>
          <a:p>
            <a:pPr marL="514350" indent="-514350">
              <a:buFont typeface="+mj-lt"/>
              <a:buAutoNum type="arabicPeriod" startAt="4"/>
              <a:defRPr/>
            </a:pPr>
            <a:r>
              <a:rPr lang="en-US" sz="3200" kern="0" dirty="0"/>
              <a:t>Committing serious foul play, that is any play in which the player commits one of the offenses punishable with a direct free kick (or penalty kick if the offense takes place by a defender in the penalty area) and uses disproportionate and unnecessary force against an opponent while playing for the ball. Serious foul also includes the following:</a:t>
            </a:r>
          </a:p>
          <a:p>
            <a:pPr marL="533400" indent="-533400" eaLnBrk="1" hangingPunct="1">
              <a:buFont typeface="Wingdings" panose="05000000000000000000" pitchFamily="2" charset="2"/>
              <a:buAutoNum type="arabicPeriod" startAt="4"/>
              <a:defRPr/>
            </a:pPr>
            <a:endParaRPr lang="en-US" sz="3200" kern="0" dirty="0"/>
          </a:p>
        </p:txBody>
      </p:sp>
    </p:spTree>
    <p:extLst>
      <p:ext uri="{BB962C8B-B14F-4D97-AF65-F5344CB8AC3E}">
        <p14:creationId xmlns:p14="http://schemas.microsoft.com/office/powerpoint/2010/main" val="379711219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026"/>
          <p:cNvSpPr>
            <a:spLocks noGrp="1" noChangeArrowheads="1"/>
          </p:cNvSpPr>
          <p:nvPr>
            <p:ph type="title" idx="4294967295"/>
          </p:nvPr>
        </p:nvSpPr>
        <p:spPr>
          <a:xfrm>
            <a:off x="276728" y="152854"/>
            <a:ext cx="8579770" cy="509588"/>
          </a:xfrm>
        </p:spPr>
        <p:txBody>
          <a:bodyPr lIns="90488" tIns="44450" rIns="90488" bIns="44450" anchor="t"/>
          <a:lstStyle/>
          <a:p>
            <a:pPr algn="ctr" eaLnBrk="1" hangingPunct="1"/>
            <a:r>
              <a:rPr lang="en-US" altLang="en-US" sz="4000" dirty="0"/>
              <a:t>DISQUALIFICATION  DICTIONARY</a:t>
            </a:r>
          </a:p>
        </p:txBody>
      </p:sp>
      <p:sp>
        <p:nvSpPr>
          <p:cNvPr id="4" name="Rectangle 7">
            <a:extLst>
              <a:ext uri="{FF2B5EF4-FFF2-40B4-BE49-F238E27FC236}">
                <a16:creationId xmlns:a16="http://schemas.microsoft.com/office/drawing/2014/main" id="{28CC0B64-1461-4711-8BE6-857CFD38D3D6}"/>
              </a:ext>
            </a:extLst>
          </p:cNvPr>
          <p:cNvSpPr txBox="1">
            <a:spLocks noChangeArrowheads="1"/>
          </p:cNvSpPr>
          <p:nvPr/>
        </p:nvSpPr>
        <p:spPr bwMode="auto">
          <a:xfrm>
            <a:off x="417088" y="1219200"/>
            <a:ext cx="8229600" cy="4114800"/>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74625" indent="-174625" algn="l" rtl="0" eaLnBrk="0" fontAlgn="base" hangingPunct="0">
              <a:lnSpc>
                <a:spcPct val="85000"/>
              </a:lnSpc>
              <a:spcBef>
                <a:spcPct val="30000"/>
              </a:spcBef>
              <a:spcAft>
                <a:spcPct val="0"/>
              </a:spcAft>
              <a:buClr>
                <a:srgbClr val="DC241F"/>
              </a:buClr>
              <a:buChar char="•"/>
              <a:defRPr sz="2400" b="1">
                <a:solidFill>
                  <a:schemeClr val="tx1"/>
                </a:solidFill>
                <a:latin typeface="+mn-lt"/>
                <a:ea typeface="+mn-ea"/>
                <a:cs typeface="+mn-cs"/>
              </a:defRPr>
            </a:lvl1pPr>
            <a:lvl2pPr marL="457200" indent="-168275" algn="l" rtl="0" eaLnBrk="0" fontAlgn="base" hangingPunct="0">
              <a:lnSpc>
                <a:spcPct val="85000"/>
              </a:lnSpc>
              <a:spcBef>
                <a:spcPct val="30000"/>
              </a:spcBef>
              <a:spcAft>
                <a:spcPct val="0"/>
              </a:spcAft>
              <a:buClr>
                <a:srgbClr val="0053A5"/>
              </a:buClr>
              <a:buSzPct val="120000"/>
              <a:buFont typeface="Arial" charset="0"/>
              <a:buChar char="-"/>
              <a:defRPr sz="2000" b="1">
                <a:solidFill>
                  <a:schemeClr val="tx1"/>
                </a:solidFill>
                <a:latin typeface="+mn-lt"/>
              </a:defRPr>
            </a:lvl2pPr>
            <a:lvl3pPr marL="738188" indent="-166688" algn="l" rtl="0" eaLnBrk="0" fontAlgn="base" hangingPunct="0">
              <a:lnSpc>
                <a:spcPct val="85000"/>
              </a:lnSpc>
              <a:spcBef>
                <a:spcPct val="30000"/>
              </a:spcBef>
              <a:spcAft>
                <a:spcPct val="0"/>
              </a:spcAft>
              <a:buClr>
                <a:srgbClr val="317023"/>
              </a:buClr>
              <a:buSzPct val="90000"/>
              <a:buFont typeface="Wingdings" pitchFamily="2" charset="2"/>
              <a:buChar char="w"/>
              <a:defRPr>
                <a:solidFill>
                  <a:schemeClr val="tx1"/>
                </a:solidFill>
                <a:latin typeface="+mn-lt"/>
              </a:defRPr>
            </a:lvl3pPr>
            <a:lvl4pPr marL="973138" indent="-120650" algn="l" rtl="0" eaLnBrk="0" fontAlgn="base" hangingPunct="0">
              <a:spcBef>
                <a:spcPct val="20000"/>
              </a:spcBef>
              <a:spcAft>
                <a:spcPct val="0"/>
              </a:spcAft>
              <a:buChar char="•"/>
              <a:defRPr sz="1600">
                <a:solidFill>
                  <a:schemeClr val="tx1"/>
                </a:solidFill>
                <a:latin typeface="+mn-lt"/>
              </a:defRPr>
            </a:lvl4pPr>
            <a:lvl5pPr marL="2330450" indent="-271463" algn="l" rtl="0" eaLnBrk="0" fontAlgn="base" hangingPunct="0">
              <a:spcBef>
                <a:spcPct val="20000"/>
              </a:spcBef>
              <a:spcAft>
                <a:spcPct val="0"/>
              </a:spcAft>
              <a:buChar char="»"/>
              <a:defRPr sz="2000">
                <a:solidFill>
                  <a:schemeClr val="tx1"/>
                </a:solidFill>
                <a:latin typeface="Times New Roman" pitchFamily="18" charset="0"/>
              </a:defRPr>
            </a:lvl5pPr>
            <a:lvl6pPr marL="2787650" indent="-271463" algn="l" rtl="0" eaLnBrk="0" fontAlgn="base" hangingPunct="0">
              <a:spcBef>
                <a:spcPct val="20000"/>
              </a:spcBef>
              <a:spcAft>
                <a:spcPct val="0"/>
              </a:spcAft>
              <a:buChar char="»"/>
              <a:defRPr sz="2000">
                <a:solidFill>
                  <a:schemeClr val="tx1"/>
                </a:solidFill>
                <a:latin typeface="Times New Roman" pitchFamily="18" charset="0"/>
              </a:defRPr>
            </a:lvl6pPr>
            <a:lvl7pPr marL="3244850" indent="-271463" algn="l" rtl="0" eaLnBrk="0" fontAlgn="base" hangingPunct="0">
              <a:spcBef>
                <a:spcPct val="20000"/>
              </a:spcBef>
              <a:spcAft>
                <a:spcPct val="0"/>
              </a:spcAft>
              <a:buChar char="»"/>
              <a:defRPr sz="2000">
                <a:solidFill>
                  <a:schemeClr val="tx1"/>
                </a:solidFill>
                <a:latin typeface="Times New Roman" pitchFamily="18" charset="0"/>
              </a:defRPr>
            </a:lvl7pPr>
            <a:lvl8pPr marL="3702050" indent="-271463" algn="l" rtl="0" eaLnBrk="0" fontAlgn="base" hangingPunct="0">
              <a:spcBef>
                <a:spcPct val="20000"/>
              </a:spcBef>
              <a:spcAft>
                <a:spcPct val="0"/>
              </a:spcAft>
              <a:buChar char="»"/>
              <a:defRPr sz="2000">
                <a:solidFill>
                  <a:schemeClr val="tx1"/>
                </a:solidFill>
                <a:latin typeface="Times New Roman" pitchFamily="18" charset="0"/>
              </a:defRPr>
            </a:lvl8pPr>
            <a:lvl9pPr marL="4159250" indent="-271463" algn="l" rtl="0" eaLnBrk="0" fontAlgn="base" hangingPunct="0">
              <a:spcBef>
                <a:spcPct val="20000"/>
              </a:spcBef>
              <a:spcAft>
                <a:spcPct val="0"/>
              </a:spcAft>
              <a:buChar char="»"/>
              <a:defRPr sz="2000">
                <a:solidFill>
                  <a:schemeClr val="tx1"/>
                </a:solidFill>
                <a:latin typeface="Times New Roman" pitchFamily="18" charset="0"/>
              </a:defRPr>
            </a:lvl9pPr>
          </a:lstStyle>
          <a:p>
            <a:pPr marL="971550" lvl="1" indent="-514350">
              <a:buFont typeface="Arial Narrow" panose="020B0606020202030204" pitchFamily="34" charset="0"/>
              <a:buAutoNum type="alphaLcPeriod"/>
            </a:pPr>
            <a:r>
              <a:rPr lang="en-US" altLang="en-US" sz="3200" kern="0" dirty="0"/>
              <a:t>A player anywhere on the field (other than a goalkeeper within his/her own penalty area) who deliberately handles a ball to prevent it from going into the goal. If the goal is scored the player receives a </a:t>
            </a:r>
            <a:r>
              <a:rPr lang="en-US" altLang="en-US" sz="3200" kern="0" dirty="0">
                <a:solidFill>
                  <a:srgbClr val="FFFF00"/>
                </a:solidFill>
              </a:rPr>
              <a:t>caution</a:t>
            </a:r>
            <a:r>
              <a:rPr lang="en-US" altLang="en-US" sz="3200" kern="0" dirty="0"/>
              <a:t>. If the goal is not scored the player will be disqualified “</a:t>
            </a:r>
            <a:r>
              <a:rPr lang="en-US" altLang="en-US" sz="3200" kern="0" dirty="0">
                <a:solidFill>
                  <a:srgbClr val="FF0000"/>
                </a:solidFill>
              </a:rPr>
              <a:t>RED CARD</a:t>
            </a:r>
            <a:r>
              <a:rPr lang="en-US" altLang="en-US" sz="3200" kern="0" dirty="0"/>
              <a:t>” </a:t>
            </a:r>
          </a:p>
          <a:p>
            <a:pPr marL="971550" lvl="1" indent="-514350">
              <a:buFont typeface="Arial Narrow" panose="020B0606020202030204" pitchFamily="34" charset="0"/>
              <a:buAutoNum type="alphaLcPeriod"/>
            </a:pPr>
            <a:endParaRPr lang="en-US" altLang="en-US" sz="3200" kern="0" dirty="0"/>
          </a:p>
          <a:p>
            <a:pPr marL="533400" indent="-533400" eaLnBrk="1" hangingPunct="1">
              <a:buFont typeface="Wingdings" panose="05000000000000000000" pitchFamily="2" charset="2"/>
              <a:buAutoNum type="arabicPeriod" startAt="4"/>
            </a:pPr>
            <a:endParaRPr lang="en-US" altLang="en-US" sz="3200" kern="0" dirty="0"/>
          </a:p>
        </p:txBody>
      </p:sp>
    </p:spTree>
    <p:extLst>
      <p:ext uri="{BB962C8B-B14F-4D97-AF65-F5344CB8AC3E}">
        <p14:creationId xmlns:p14="http://schemas.microsoft.com/office/powerpoint/2010/main" val="360304537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026"/>
          <p:cNvSpPr>
            <a:spLocks noGrp="1" noChangeArrowheads="1"/>
          </p:cNvSpPr>
          <p:nvPr>
            <p:ph type="title" idx="4294967295"/>
          </p:nvPr>
        </p:nvSpPr>
        <p:spPr>
          <a:xfrm>
            <a:off x="276728" y="152854"/>
            <a:ext cx="8579770" cy="509588"/>
          </a:xfrm>
        </p:spPr>
        <p:txBody>
          <a:bodyPr lIns="90488" tIns="44450" rIns="90488" bIns="44450" anchor="t"/>
          <a:lstStyle/>
          <a:p>
            <a:pPr algn="ctr" eaLnBrk="1" hangingPunct="1"/>
            <a:r>
              <a:rPr lang="en-US" altLang="en-US" sz="4000" dirty="0"/>
              <a:t>DISQUALIFICATION  DICTIONARY</a:t>
            </a:r>
          </a:p>
        </p:txBody>
      </p:sp>
      <p:sp>
        <p:nvSpPr>
          <p:cNvPr id="5" name="Rectangle 7">
            <a:extLst>
              <a:ext uri="{FF2B5EF4-FFF2-40B4-BE49-F238E27FC236}">
                <a16:creationId xmlns:a16="http://schemas.microsoft.com/office/drawing/2014/main" id="{BA859067-CD62-4237-A467-96A363A9DB86}"/>
              </a:ext>
            </a:extLst>
          </p:cNvPr>
          <p:cNvSpPr txBox="1">
            <a:spLocks noChangeArrowheads="1"/>
          </p:cNvSpPr>
          <p:nvPr/>
        </p:nvSpPr>
        <p:spPr bwMode="auto">
          <a:xfrm>
            <a:off x="609600" y="1219200"/>
            <a:ext cx="8229600" cy="4114800"/>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74625" indent="-174625" algn="l" rtl="0" eaLnBrk="0" fontAlgn="base" hangingPunct="0">
              <a:lnSpc>
                <a:spcPct val="85000"/>
              </a:lnSpc>
              <a:spcBef>
                <a:spcPct val="30000"/>
              </a:spcBef>
              <a:spcAft>
                <a:spcPct val="0"/>
              </a:spcAft>
              <a:buClr>
                <a:srgbClr val="DC241F"/>
              </a:buClr>
              <a:buChar char="•"/>
              <a:defRPr sz="2400" b="1">
                <a:solidFill>
                  <a:schemeClr val="tx1"/>
                </a:solidFill>
                <a:latin typeface="+mn-lt"/>
                <a:ea typeface="+mn-ea"/>
                <a:cs typeface="+mn-cs"/>
              </a:defRPr>
            </a:lvl1pPr>
            <a:lvl2pPr marL="457200" indent="-168275" algn="l" rtl="0" eaLnBrk="0" fontAlgn="base" hangingPunct="0">
              <a:lnSpc>
                <a:spcPct val="85000"/>
              </a:lnSpc>
              <a:spcBef>
                <a:spcPct val="30000"/>
              </a:spcBef>
              <a:spcAft>
                <a:spcPct val="0"/>
              </a:spcAft>
              <a:buClr>
                <a:srgbClr val="0053A5"/>
              </a:buClr>
              <a:buSzPct val="120000"/>
              <a:buFont typeface="Arial" charset="0"/>
              <a:buChar char="-"/>
              <a:defRPr sz="2000" b="1">
                <a:solidFill>
                  <a:schemeClr val="tx1"/>
                </a:solidFill>
                <a:latin typeface="+mn-lt"/>
              </a:defRPr>
            </a:lvl2pPr>
            <a:lvl3pPr marL="738188" indent="-166688" algn="l" rtl="0" eaLnBrk="0" fontAlgn="base" hangingPunct="0">
              <a:lnSpc>
                <a:spcPct val="85000"/>
              </a:lnSpc>
              <a:spcBef>
                <a:spcPct val="30000"/>
              </a:spcBef>
              <a:spcAft>
                <a:spcPct val="0"/>
              </a:spcAft>
              <a:buClr>
                <a:srgbClr val="317023"/>
              </a:buClr>
              <a:buSzPct val="90000"/>
              <a:buFont typeface="Wingdings" pitchFamily="2" charset="2"/>
              <a:buChar char="w"/>
              <a:defRPr>
                <a:solidFill>
                  <a:schemeClr val="tx1"/>
                </a:solidFill>
                <a:latin typeface="+mn-lt"/>
              </a:defRPr>
            </a:lvl3pPr>
            <a:lvl4pPr marL="973138" indent="-120650" algn="l" rtl="0" eaLnBrk="0" fontAlgn="base" hangingPunct="0">
              <a:spcBef>
                <a:spcPct val="20000"/>
              </a:spcBef>
              <a:spcAft>
                <a:spcPct val="0"/>
              </a:spcAft>
              <a:buChar char="•"/>
              <a:defRPr sz="1600">
                <a:solidFill>
                  <a:schemeClr val="tx1"/>
                </a:solidFill>
                <a:latin typeface="+mn-lt"/>
              </a:defRPr>
            </a:lvl4pPr>
            <a:lvl5pPr marL="2330450" indent="-271463" algn="l" rtl="0" eaLnBrk="0" fontAlgn="base" hangingPunct="0">
              <a:spcBef>
                <a:spcPct val="20000"/>
              </a:spcBef>
              <a:spcAft>
                <a:spcPct val="0"/>
              </a:spcAft>
              <a:buChar char="»"/>
              <a:defRPr sz="2000">
                <a:solidFill>
                  <a:schemeClr val="tx1"/>
                </a:solidFill>
                <a:latin typeface="Times New Roman" pitchFamily="18" charset="0"/>
              </a:defRPr>
            </a:lvl5pPr>
            <a:lvl6pPr marL="2787650" indent="-271463" algn="l" rtl="0" eaLnBrk="0" fontAlgn="base" hangingPunct="0">
              <a:spcBef>
                <a:spcPct val="20000"/>
              </a:spcBef>
              <a:spcAft>
                <a:spcPct val="0"/>
              </a:spcAft>
              <a:buChar char="»"/>
              <a:defRPr sz="2000">
                <a:solidFill>
                  <a:schemeClr val="tx1"/>
                </a:solidFill>
                <a:latin typeface="Times New Roman" pitchFamily="18" charset="0"/>
              </a:defRPr>
            </a:lvl6pPr>
            <a:lvl7pPr marL="3244850" indent="-271463" algn="l" rtl="0" eaLnBrk="0" fontAlgn="base" hangingPunct="0">
              <a:spcBef>
                <a:spcPct val="20000"/>
              </a:spcBef>
              <a:spcAft>
                <a:spcPct val="0"/>
              </a:spcAft>
              <a:buChar char="»"/>
              <a:defRPr sz="2000">
                <a:solidFill>
                  <a:schemeClr val="tx1"/>
                </a:solidFill>
                <a:latin typeface="Times New Roman" pitchFamily="18" charset="0"/>
              </a:defRPr>
            </a:lvl7pPr>
            <a:lvl8pPr marL="3702050" indent="-271463" algn="l" rtl="0" eaLnBrk="0" fontAlgn="base" hangingPunct="0">
              <a:spcBef>
                <a:spcPct val="20000"/>
              </a:spcBef>
              <a:spcAft>
                <a:spcPct val="0"/>
              </a:spcAft>
              <a:buChar char="»"/>
              <a:defRPr sz="2000">
                <a:solidFill>
                  <a:schemeClr val="tx1"/>
                </a:solidFill>
                <a:latin typeface="Times New Roman" pitchFamily="18" charset="0"/>
              </a:defRPr>
            </a:lvl8pPr>
            <a:lvl9pPr marL="4159250" indent="-271463" algn="l" rtl="0" eaLnBrk="0" fontAlgn="base" hangingPunct="0">
              <a:spcBef>
                <a:spcPct val="20000"/>
              </a:spcBef>
              <a:spcAft>
                <a:spcPct val="0"/>
              </a:spcAft>
              <a:buChar char="»"/>
              <a:defRPr sz="2000">
                <a:solidFill>
                  <a:schemeClr val="tx1"/>
                </a:solidFill>
                <a:latin typeface="Times New Roman" pitchFamily="18" charset="0"/>
              </a:defRPr>
            </a:lvl9pPr>
          </a:lstStyle>
          <a:p>
            <a:pPr marL="971550" lvl="1" indent="-514350">
              <a:lnSpc>
                <a:spcPct val="100000"/>
              </a:lnSpc>
              <a:buFont typeface="Arial Narrow" panose="020B0606020202030204" pitchFamily="34" charset="0"/>
              <a:buAutoNum type="alphaLcPeriod" startAt="2"/>
            </a:pPr>
            <a:r>
              <a:rPr lang="en-US" altLang="en-US" sz="3200" kern="0" dirty="0"/>
              <a:t>Player A, while attempting to play the ball, trips the attacking player in the penalty area, denying an obvious goal-scoring opportunity.</a:t>
            </a:r>
          </a:p>
          <a:p>
            <a:pPr lvl="1" indent="0">
              <a:lnSpc>
                <a:spcPct val="100000"/>
              </a:lnSpc>
              <a:buNone/>
            </a:pPr>
            <a:r>
              <a:rPr lang="en-US" altLang="en-US" sz="3200" kern="0" dirty="0"/>
              <a:t>Ruling: The official awards a penalty   	          kick to the opponents and 		          issues a </a:t>
            </a:r>
            <a:r>
              <a:rPr lang="en-US" altLang="en-US" sz="3200" kern="0" dirty="0">
                <a:solidFill>
                  <a:srgbClr val="FFFF00"/>
                </a:solidFill>
              </a:rPr>
              <a:t>caution</a:t>
            </a:r>
            <a:r>
              <a:rPr lang="en-US" altLang="en-US" sz="3200" kern="0" dirty="0"/>
              <a:t> to Player A.</a:t>
            </a:r>
          </a:p>
        </p:txBody>
      </p:sp>
    </p:spTree>
    <p:extLst>
      <p:ext uri="{BB962C8B-B14F-4D97-AF65-F5344CB8AC3E}">
        <p14:creationId xmlns:p14="http://schemas.microsoft.com/office/powerpoint/2010/main" val="11385638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026"/>
          <p:cNvSpPr>
            <a:spLocks noGrp="1" noChangeArrowheads="1"/>
          </p:cNvSpPr>
          <p:nvPr>
            <p:ph type="title" idx="4294967295"/>
          </p:nvPr>
        </p:nvSpPr>
        <p:spPr>
          <a:xfrm>
            <a:off x="276728" y="152854"/>
            <a:ext cx="8579770" cy="509588"/>
          </a:xfrm>
        </p:spPr>
        <p:txBody>
          <a:bodyPr lIns="90488" tIns="44450" rIns="90488" bIns="44450" anchor="t"/>
          <a:lstStyle/>
          <a:p>
            <a:pPr algn="ctr" eaLnBrk="1" hangingPunct="1"/>
            <a:r>
              <a:rPr lang="en-US" altLang="en-US" sz="4000" dirty="0"/>
              <a:t>DISQUALIFICATION  DICTIONARY</a:t>
            </a:r>
          </a:p>
        </p:txBody>
      </p:sp>
      <p:sp>
        <p:nvSpPr>
          <p:cNvPr id="4" name="Rectangle 7">
            <a:extLst>
              <a:ext uri="{FF2B5EF4-FFF2-40B4-BE49-F238E27FC236}">
                <a16:creationId xmlns:a16="http://schemas.microsoft.com/office/drawing/2014/main" id="{5573657E-2B48-48CA-A1FF-13E3310F4F72}"/>
              </a:ext>
            </a:extLst>
          </p:cNvPr>
          <p:cNvSpPr txBox="1">
            <a:spLocks noChangeArrowheads="1"/>
          </p:cNvSpPr>
          <p:nvPr/>
        </p:nvSpPr>
        <p:spPr bwMode="auto">
          <a:xfrm>
            <a:off x="609600" y="1013176"/>
            <a:ext cx="8229600" cy="509588"/>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74625" indent="-174625" algn="l" rtl="0" eaLnBrk="0" fontAlgn="base" hangingPunct="0">
              <a:lnSpc>
                <a:spcPct val="85000"/>
              </a:lnSpc>
              <a:spcBef>
                <a:spcPct val="30000"/>
              </a:spcBef>
              <a:spcAft>
                <a:spcPct val="0"/>
              </a:spcAft>
              <a:buClr>
                <a:srgbClr val="DC241F"/>
              </a:buClr>
              <a:buChar char="•"/>
              <a:defRPr sz="2400" b="1">
                <a:solidFill>
                  <a:schemeClr val="tx1"/>
                </a:solidFill>
                <a:latin typeface="+mn-lt"/>
                <a:ea typeface="+mn-ea"/>
                <a:cs typeface="+mn-cs"/>
              </a:defRPr>
            </a:lvl1pPr>
            <a:lvl2pPr marL="457200" indent="-168275" algn="l" rtl="0" eaLnBrk="0" fontAlgn="base" hangingPunct="0">
              <a:lnSpc>
                <a:spcPct val="85000"/>
              </a:lnSpc>
              <a:spcBef>
                <a:spcPct val="30000"/>
              </a:spcBef>
              <a:spcAft>
                <a:spcPct val="0"/>
              </a:spcAft>
              <a:buClr>
                <a:srgbClr val="0053A5"/>
              </a:buClr>
              <a:buSzPct val="120000"/>
              <a:buFont typeface="Arial" charset="0"/>
              <a:buChar char="-"/>
              <a:defRPr sz="2000" b="1">
                <a:solidFill>
                  <a:schemeClr val="tx1"/>
                </a:solidFill>
                <a:latin typeface="+mn-lt"/>
              </a:defRPr>
            </a:lvl2pPr>
            <a:lvl3pPr marL="738188" indent="-166688" algn="l" rtl="0" eaLnBrk="0" fontAlgn="base" hangingPunct="0">
              <a:lnSpc>
                <a:spcPct val="85000"/>
              </a:lnSpc>
              <a:spcBef>
                <a:spcPct val="30000"/>
              </a:spcBef>
              <a:spcAft>
                <a:spcPct val="0"/>
              </a:spcAft>
              <a:buClr>
                <a:srgbClr val="317023"/>
              </a:buClr>
              <a:buSzPct val="90000"/>
              <a:buFont typeface="Wingdings" pitchFamily="2" charset="2"/>
              <a:buChar char="w"/>
              <a:defRPr>
                <a:solidFill>
                  <a:schemeClr val="tx1"/>
                </a:solidFill>
                <a:latin typeface="+mn-lt"/>
              </a:defRPr>
            </a:lvl3pPr>
            <a:lvl4pPr marL="973138" indent="-120650" algn="l" rtl="0" eaLnBrk="0" fontAlgn="base" hangingPunct="0">
              <a:spcBef>
                <a:spcPct val="20000"/>
              </a:spcBef>
              <a:spcAft>
                <a:spcPct val="0"/>
              </a:spcAft>
              <a:buChar char="•"/>
              <a:defRPr sz="1600">
                <a:solidFill>
                  <a:schemeClr val="tx1"/>
                </a:solidFill>
                <a:latin typeface="+mn-lt"/>
              </a:defRPr>
            </a:lvl4pPr>
            <a:lvl5pPr marL="2330450" indent="-271463" algn="l" rtl="0" eaLnBrk="0" fontAlgn="base" hangingPunct="0">
              <a:spcBef>
                <a:spcPct val="20000"/>
              </a:spcBef>
              <a:spcAft>
                <a:spcPct val="0"/>
              </a:spcAft>
              <a:buChar char="»"/>
              <a:defRPr sz="2000">
                <a:solidFill>
                  <a:schemeClr val="tx1"/>
                </a:solidFill>
                <a:latin typeface="Times New Roman" pitchFamily="18" charset="0"/>
              </a:defRPr>
            </a:lvl5pPr>
            <a:lvl6pPr marL="2787650" indent="-271463" algn="l" rtl="0" eaLnBrk="0" fontAlgn="base" hangingPunct="0">
              <a:spcBef>
                <a:spcPct val="20000"/>
              </a:spcBef>
              <a:spcAft>
                <a:spcPct val="0"/>
              </a:spcAft>
              <a:buChar char="»"/>
              <a:defRPr sz="2000">
                <a:solidFill>
                  <a:schemeClr val="tx1"/>
                </a:solidFill>
                <a:latin typeface="Times New Roman" pitchFamily="18" charset="0"/>
              </a:defRPr>
            </a:lvl6pPr>
            <a:lvl7pPr marL="3244850" indent="-271463" algn="l" rtl="0" eaLnBrk="0" fontAlgn="base" hangingPunct="0">
              <a:spcBef>
                <a:spcPct val="20000"/>
              </a:spcBef>
              <a:spcAft>
                <a:spcPct val="0"/>
              </a:spcAft>
              <a:buChar char="»"/>
              <a:defRPr sz="2000">
                <a:solidFill>
                  <a:schemeClr val="tx1"/>
                </a:solidFill>
                <a:latin typeface="Times New Roman" pitchFamily="18" charset="0"/>
              </a:defRPr>
            </a:lvl7pPr>
            <a:lvl8pPr marL="3702050" indent="-271463" algn="l" rtl="0" eaLnBrk="0" fontAlgn="base" hangingPunct="0">
              <a:spcBef>
                <a:spcPct val="20000"/>
              </a:spcBef>
              <a:spcAft>
                <a:spcPct val="0"/>
              </a:spcAft>
              <a:buChar char="»"/>
              <a:defRPr sz="2000">
                <a:solidFill>
                  <a:schemeClr val="tx1"/>
                </a:solidFill>
                <a:latin typeface="Times New Roman" pitchFamily="18" charset="0"/>
              </a:defRPr>
            </a:lvl8pPr>
            <a:lvl9pPr marL="4159250" indent="-271463" algn="l" rtl="0" eaLnBrk="0" fontAlgn="base" hangingPunct="0">
              <a:spcBef>
                <a:spcPct val="20000"/>
              </a:spcBef>
              <a:spcAft>
                <a:spcPct val="0"/>
              </a:spcAft>
              <a:buChar char="»"/>
              <a:defRPr sz="2000">
                <a:solidFill>
                  <a:schemeClr val="tx1"/>
                </a:solidFill>
                <a:latin typeface="Times New Roman" pitchFamily="18" charset="0"/>
              </a:defRPr>
            </a:lvl9pPr>
          </a:lstStyle>
          <a:p>
            <a:pPr marL="514350" indent="-514350">
              <a:buFont typeface="+mj-lt"/>
              <a:buAutoNum type="arabicPeriod" startAt="5"/>
              <a:defRPr/>
            </a:pPr>
            <a:r>
              <a:rPr lang="en-US" sz="3200" kern="0" dirty="0"/>
              <a:t>Spitting at an opponent</a:t>
            </a:r>
          </a:p>
        </p:txBody>
      </p:sp>
      <p:sp>
        <p:nvSpPr>
          <p:cNvPr id="2" name="TextBox 1">
            <a:extLst>
              <a:ext uri="{FF2B5EF4-FFF2-40B4-BE49-F238E27FC236}">
                <a16:creationId xmlns:a16="http://schemas.microsoft.com/office/drawing/2014/main" id="{9126CE05-20B0-49EF-A15A-7F81BC4E0BC5}"/>
              </a:ext>
            </a:extLst>
          </p:cNvPr>
          <p:cNvSpPr txBox="1"/>
          <p:nvPr/>
        </p:nvSpPr>
        <p:spPr>
          <a:xfrm>
            <a:off x="620889" y="1411107"/>
            <a:ext cx="7428088" cy="1133708"/>
          </a:xfrm>
          <a:prstGeom prst="rect">
            <a:avLst/>
          </a:prstGeom>
          <a:noFill/>
        </p:spPr>
        <p:txBody>
          <a:bodyPr wrap="square" rtlCol="0">
            <a:spAutoFit/>
          </a:bodyPr>
          <a:lstStyle/>
          <a:p>
            <a:pPr marL="514350" indent="-514350">
              <a:buClr>
                <a:srgbClr val="C00000"/>
              </a:buClr>
              <a:buFont typeface="+mj-lt"/>
              <a:buAutoNum type="arabicPeriod" startAt="6"/>
              <a:defRPr/>
            </a:pPr>
            <a:r>
              <a:rPr lang="en-US" sz="3200" kern="0" dirty="0">
                <a:latin typeface="+mn-lt"/>
              </a:rPr>
              <a:t>Spitting at a teammate or game official</a:t>
            </a:r>
            <a:endParaRPr lang="en-US" dirty="0"/>
          </a:p>
        </p:txBody>
      </p:sp>
      <p:sp>
        <p:nvSpPr>
          <p:cNvPr id="3" name="TextBox 2">
            <a:extLst>
              <a:ext uri="{FF2B5EF4-FFF2-40B4-BE49-F238E27FC236}">
                <a16:creationId xmlns:a16="http://schemas.microsoft.com/office/drawing/2014/main" id="{9824A7C1-E254-46CA-94E7-F9A7E2DE5386}"/>
              </a:ext>
            </a:extLst>
          </p:cNvPr>
          <p:cNvSpPr txBox="1"/>
          <p:nvPr/>
        </p:nvSpPr>
        <p:spPr>
          <a:xfrm>
            <a:off x="643465" y="2409352"/>
            <a:ext cx="7145866" cy="1133708"/>
          </a:xfrm>
          <a:prstGeom prst="rect">
            <a:avLst/>
          </a:prstGeom>
          <a:noFill/>
        </p:spPr>
        <p:txBody>
          <a:bodyPr wrap="square" rtlCol="0">
            <a:spAutoFit/>
          </a:bodyPr>
          <a:lstStyle/>
          <a:p>
            <a:pPr marL="514350" indent="-514350">
              <a:buClr>
                <a:srgbClr val="C00000"/>
              </a:buClr>
              <a:buFont typeface="+mj-lt"/>
              <a:buAutoNum type="arabicPeriod" startAt="7"/>
              <a:defRPr/>
            </a:pPr>
            <a:r>
              <a:rPr lang="en-US" sz="3200" kern="0" dirty="0">
                <a:latin typeface="+mn-lt"/>
              </a:rPr>
              <a:t>Using insulting, offensive or abusive language or gesture</a:t>
            </a:r>
            <a:endParaRPr lang="en-US" dirty="0"/>
          </a:p>
        </p:txBody>
      </p:sp>
      <p:sp>
        <p:nvSpPr>
          <p:cNvPr id="5" name="TextBox 4">
            <a:extLst>
              <a:ext uri="{FF2B5EF4-FFF2-40B4-BE49-F238E27FC236}">
                <a16:creationId xmlns:a16="http://schemas.microsoft.com/office/drawing/2014/main" id="{6F4D9065-3EEA-431A-94ED-F023890177C2}"/>
              </a:ext>
            </a:extLst>
          </p:cNvPr>
          <p:cNvSpPr txBox="1"/>
          <p:nvPr/>
        </p:nvSpPr>
        <p:spPr>
          <a:xfrm>
            <a:off x="666040" y="3397953"/>
            <a:ext cx="7710316" cy="2217082"/>
          </a:xfrm>
          <a:prstGeom prst="rect">
            <a:avLst/>
          </a:prstGeom>
          <a:noFill/>
        </p:spPr>
        <p:txBody>
          <a:bodyPr wrap="square" rtlCol="0">
            <a:spAutoFit/>
          </a:bodyPr>
          <a:lstStyle/>
          <a:p>
            <a:pPr marL="514350" indent="-514350">
              <a:buClr>
                <a:srgbClr val="C00000"/>
              </a:buClr>
              <a:buFont typeface="+mj-lt"/>
              <a:buAutoNum type="arabicPeriod" startAt="8"/>
            </a:pPr>
            <a:r>
              <a:rPr lang="en-US" sz="3200" kern="0" dirty="0">
                <a:latin typeface="+mn-lt"/>
              </a:rPr>
              <a:t>Leaving the team area to enter the field where a fight or altercation is taking place unless summoned by an official.</a:t>
            </a:r>
            <a:endParaRPr lang="en-US" dirty="0"/>
          </a:p>
        </p:txBody>
      </p:sp>
    </p:spTree>
    <p:extLst>
      <p:ext uri="{BB962C8B-B14F-4D97-AF65-F5344CB8AC3E}">
        <p14:creationId xmlns:p14="http://schemas.microsoft.com/office/powerpoint/2010/main" val="324102083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P spid="2" grpId="0"/>
      <p:bldP spid="3"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026"/>
          <p:cNvSpPr>
            <a:spLocks noGrp="1" noChangeArrowheads="1"/>
          </p:cNvSpPr>
          <p:nvPr>
            <p:ph type="title" idx="4294967295"/>
          </p:nvPr>
        </p:nvSpPr>
        <p:spPr>
          <a:xfrm>
            <a:off x="276728" y="152854"/>
            <a:ext cx="8579770" cy="509588"/>
          </a:xfrm>
        </p:spPr>
        <p:txBody>
          <a:bodyPr lIns="90488" tIns="44450" rIns="90488" bIns="44450" anchor="t"/>
          <a:lstStyle/>
          <a:p>
            <a:pPr algn="ctr" eaLnBrk="1" hangingPunct="1"/>
            <a:r>
              <a:rPr lang="en-US" altLang="en-US" sz="4000" dirty="0"/>
              <a:t>PREPARING THE REPORT</a:t>
            </a:r>
          </a:p>
        </p:txBody>
      </p:sp>
      <p:sp>
        <p:nvSpPr>
          <p:cNvPr id="6" name="Rectangle 7">
            <a:extLst>
              <a:ext uri="{FF2B5EF4-FFF2-40B4-BE49-F238E27FC236}">
                <a16:creationId xmlns:a16="http://schemas.microsoft.com/office/drawing/2014/main" id="{014C7DF9-385C-442C-8B93-AD47FA9C902A}"/>
              </a:ext>
            </a:extLst>
          </p:cNvPr>
          <p:cNvSpPr txBox="1">
            <a:spLocks noChangeArrowheads="1"/>
          </p:cNvSpPr>
          <p:nvPr/>
        </p:nvSpPr>
        <p:spPr bwMode="auto">
          <a:xfrm>
            <a:off x="1359568" y="1094874"/>
            <a:ext cx="7086600" cy="417837"/>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74625" indent="-174625" algn="l" rtl="0" eaLnBrk="0" fontAlgn="base" hangingPunct="0">
              <a:lnSpc>
                <a:spcPct val="85000"/>
              </a:lnSpc>
              <a:spcBef>
                <a:spcPct val="30000"/>
              </a:spcBef>
              <a:spcAft>
                <a:spcPct val="0"/>
              </a:spcAft>
              <a:buClr>
                <a:srgbClr val="DC241F"/>
              </a:buClr>
              <a:buChar char="•"/>
              <a:defRPr sz="2400" b="1">
                <a:solidFill>
                  <a:schemeClr val="tx1"/>
                </a:solidFill>
                <a:latin typeface="+mn-lt"/>
                <a:ea typeface="+mn-ea"/>
                <a:cs typeface="+mn-cs"/>
              </a:defRPr>
            </a:lvl1pPr>
            <a:lvl2pPr marL="457200" indent="-168275" algn="l" rtl="0" eaLnBrk="0" fontAlgn="base" hangingPunct="0">
              <a:lnSpc>
                <a:spcPct val="85000"/>
              </a:lnSpc>
              <a:spcBef>
                <a:spcPct val="30000"/>
              </a:spcBef>
              <a:spcAft>
                <a:spcPct val="0"/>
              </a:spcAft>
              <a:buClr>
                <a:srgbClr val="0053A5"/>
              </a:buClr>
              <a:buSzPct val="120000"/>
              <a:buFont typeface="Arial" charset="0"/>
              <a:buChar char="-"/>
              <a:defRPr sz="2000" b="1">
                <a:solidFill>
                  <a:schemeClr val="tx1"/>
                </a:solidFill>
                <a:latin typeface="+mn-lt"/>
              </a:defRPr>
            </a:lvl2pPr>
            <a:lvl3pPr marL="738188" indent="-166688" algn="l" rtl="0" eaLnBrk="0" fontAlgn="base" hangingPunct="0">
              <a:lnSpc>
                <a:spcPct val="85000"/>
              </a:lnSpc>
              <a:spcBef>
                <a:spcPct val="30000"/>
              </a:spcBef>
              <a:spcAft>
                <a:spcPct val="0"/>
              </a:spcAft>
              <a:buClr>
                <a:srgbClr val="317023"/>
              </a:buClr>
              <a:buSzPct val="90000"/>
              <a:buFont typeface="Wingdings" pitchFamily="2" charset="2"/>
              <a:buChar char="w"/>
              <a:defRPr>
                <a:solidFill>
                  <a:schemeClr val="tx1"/>
                </a:solidFill>
                <a:latin typeface="+mn-lt"/>
              </a:defRPr>
            </a:lvl3pPr>
            <a:lvl4pPr marL="973138" indent="-120650" algn="l" rtl="0" eaLnBrk="0" fontAlgn="base" hangingPunct="0">
              <a:spcBef>
                <a:spcPct val="20000"/>
              </a:spcBef>
              <a:spcAft>
                <a:spcPct val="0"/>
              </a:spcAft>
              <a:buChar char="•"/>
              <a:defRPr sz="1600">
                <a:solidFill>
                  <a:schemeClr val="tx1"/>
                </a:solidFill>
                <a:latin typeface="+mn-lt"/>
              </a:defRPr>
            </a:lvl4pPr>
            <a:lvl5pPr marL="2330450" indent="-271463" algn="l" rtl="0" eaLnBrk="0" fontAlgn="base" hangingPunct="0">
              <a:spcBef>
                <a:spcPct val="20000"/>
              </a:spcBef>
              <a:spcAft>
                <a:spcPct val="0"/>
              </a:spcAft>
              <a:buChar char="»"/>
              <a:defRPr sz="2000">
                <a:solidFill>
                  <a:schemeClr val="tx1"/>
                </a:solidFill>
                <a:latin typeface="Times New Roman" pitchFamily="18" charset="0"/>
              </a:defRPr>
            </a:lvl5pPr>
            <a:lvl6pPr marL="2787650" indent="-271463" algn="l" rtl="0" eaLnBrk="0" fontAlgn="base" hangingPunct="0">
              <a:spcBef>
                <a:spcPct val="20000"/>
              </a:spcBef>
              <a:spcAft>
                <a:spcPct val="0"/>
              </a:spcAft>
              <a:buChar char="»"/>
              <a:defRPr sz="2000">
                <a:solidFill>
                  <a:schemeClr val="tx1"/>
                </a:solidFill>
                <a:latin typeface="Times New Roman" pitchFamily="18" charset="0"/>
              </a:defRPr>
            </a:lvl6pPr>
            <a:lvl7pPr marL="3244850" indent="-271463" algn="l" rtl="0" eaLnBrk="0" fontAlgn="base" hangingPunct="0">
              <a:spcBef>
                <a:spcPct val="20000"/>
              </a:spcBef>
              <a:spcAft>
                <a:spcPct val="0"/>
              </a:spcAft>
              <a:buChar char="»"/>
              <a:defRPr sz="2000">
                <a:solidFill>
                  <a:schemeClr val="tx1"/>
                </a:solidFill>
                <a:latin typeface="Times New Roman" pitchFamily="18" charset="0"/>
              </a:defRPr>
            </a:lvl7pPr>
            <a:lvl8pPr marL="3702050" indent="-271463" algn="l" rtl="0" eaLnBrk="0" fontAlgn="base" hangingPunct="0">
              <a:spcBef>
                <a:spcPct val="20000"/>
              </a:spcBef>
              <a:spcAft>
                <a:spcPct val="0"/>
              </a:spcAft>
              <a:buChar char="»"/>
              <a:defRPr sz="2000">
                <a:solidFill>
                  <a:schemeClr val="tx1"/>
                </a:solidFill>
                <a:latin typeface="Times New Roman" pitchFamily="18" charset="0"/>
              </a:defRPr>
            </a:lvl8pPr>
            <a:lvl9pPr marL="4159250" indent="-271463" algn="l" rtl="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90000"/>
              </a:lnSpc>
              <a:buFont typeface="Wingdings" panose="05000000000000000000" pitchFamily="2" charset="2"/>
              <a:buChar char="q"/>
            </a:pPr>
            <a:r>
              <a:rPr lang="en-US" altLang="en-US" kern="0" dirty="0"/>
              <a:t>STEP 1: Post game conference</a:t>
            </a:r>
          </a:p>
        </p:txBody>
      </p:sp>
      <p:sp>
        <p:nvSpPr>
          <p:cNvPr id="2" name="TextBox 1">
            <a:extLst>
              <a:ext uri="{FF2B5EF4-FFF2-40B4-BE49-F238E27FC236}">
                <a16:creationId xmlns:a16="http://schemas.microsoft.com/office/drawing/2014/main" id="{FCBA231B-5B64-45FB-84B9-1825D47E1583}"/>
              </a:ext>
            </a:extLst>
          </p:cNvPr>
          <p:cNvSpPr txBox="1"/>
          <p:nvPr/>
        </p:nvSpPr>
        <p:spPr>
          <a:xfrm>
            <a:off x="1422400" y="1478842"/>
            <a:ext cx="6423377" cy="424732"/>
          </a:xfrm>
          <a:prstGeom prst="rect">
            <a:avLst/>
          </a:prstGeom>
          <a:noFill/>
        </p:spPr>
        <p:txBody>
          <a:bodyPr wrap="square" rtlCol="0">
            <a:spAutoFit/>
          </a:bodyPr>
          <a:lstStyle/>
          <a:p>
            <a:pPr lvl="1" eaLnBrk="1" hangingPunct="1">
              <a:lnSpc>
                <a:spcPct val="90000"/>
              </a:lnSpc>
            </a:pPr>
            <a:r>
              <a:rPr lang="en-US" altLang="en-US" sz="2400" kern="0" dirty="0">
                <a:solidFill>
                  <a:schemeClr val="accent1">
                    <a:lumMod val="50000"/>
                  </a:schemeClr>
                </a:solidFill>
                <a:latin typeface="+mn-lt"/>
              </a:rPr>
              <a:t>-</a:t>
            </a:r>
            <a:r>
              <a:rPr lang="en-US" altLang="en-US" sz="2400" kern="0" dirty="0">
                <a:latin typeface="+mn-lt"/>
              </a:rPr>
              <a:t> Consult assistants</a:t>
            </a:r>
            <a:endParaRPr lang="en-US" dirty="0"/>
          </a:p>
        </p:txBody>
      </p:sp>
      <p:sp>
        <p:nvSpPr>
          <p:cNvPr id="3" name="TextBox 2">
            <a:extLst>
              <a:ext uri="{FF2B5EF4-FFF2-40B4-BE49-F238E27FC236}">
                <a16:creationId xmlns:a16="http://schemas.microsoft.com/office/drawing/2014/main" id="{58F8B582-81DE-4EAE-9694-F522A6B605FE}"/>
              </a:ext>
            </a:extLst>
          </p:cNvPr>
          <p:cNvSpPr txBox="1"/>
          <p:nvPr/>
        </p:nvSpPr>
        <p:spPr>
          <a:xfrm>
            <a:off x="1427302" y="1840089"/>
            <a:ext cx="6113676" cy="424732"/>
          </a:xfrm>
          <a:prstGeom prst="rect">
            <a:avLst/>
          </a:prstGeom>
          <a:noFill/>
        </p:spPr>
        <p:txBody>
          <a:bodyPr wrap="square" rtlCol="0">
            <a:spAutoFit/>
          </a:bodyPr>
          <a:lstStyle/>
          <a:p>
            <a:pPr lvl="1" eaLnBrk="1" hangingPunct="1">
              <a:lnSpc>
                <a:spcPct val="90000"/>
              </a:lnSpc>
            </a:pPr>
            <a:r>
              <a:rPr lang="en-US" altLang="en-US" sz="2400" kern="0" dirty="0">
                <a:solidFill>
                  <a:schemeClr val="accent1">
                    <a:lumMod val="50000"/>
                  </a:schemeClr>
                </a:solidFill>
                <a:latin typeface="+mn-lt"/>
              </a:rPr>
              <a:t>-</a:t>
            </a:r>
            <a:r>
              <a:rPr lang="en-US" altLang="en-US" sz="2400" kern="0" dirty="0">
                <a:latin typeface="+mn-lt"/>
              </a:rPr>
              <a:t> Verify that game notes are correct</a:t>
            </a:r>
            <a:endParaRPr lang="en-US" dirty="0"/>
          </a:p>
        </p:txBody>
      </p:sp>
      <p:sp>
        <p:nvSpPr>
          <p:cNvPr id="4" name="TextBox 3">
            <a:extLst>
              <a:ext uri="{FF2B5EF4-FFF2-40B4-BE49-F238E27FC236}">
                <a16:creationId xmlns:a16="http://schemas.microsoft.com/office/drawing/2014/main" id="{43F63338-5646-4BBD-8B59-66BAE671A040}"/>
              </a:ext>
            </a:extLst>
          </p:cNvPr>
          <p:cNvSpPr txBox="1"/>
          <p:nvPr/>
        </p:nvSpPr>
        <p:spPr>
          <a:xfrm>
            <a:off x="1422400" y="2201333"/>
            <a:ext cx="6005688" cy="424732"/>
          </a:xfrm>
          <a:prstGeom prst="rect">
            <a:avLst/>
          </a:prstGeom>
          <a:noFill/>
        </p:spPr>
        <p:txBody>
          <a:bodyPr wrap="square" rtlCol="0">
            <a:spAutoFit/>
          </a:bodyPr>
          <a:lstStyle/>
          <a:p>
            <a:pPr lvl="1" eaLnBrk="1" hangingPunct="1">
              <a:lnSpc>
                <a:spcPct val="90000"/>
              </a:lnSpc>
            </a:pPr>
            <a:r>
              <a:rPr lang="en-US" altLang="en-US" sz="2400" kern="0" dirty="0">
                <a:solidFill>
                  <a:schemeClr val="accent1">
                    <a:lumMod val="50000"/>
                  </a:schemeClr>
                </a:solidFill>
                <a:latin typeface="+mn-lt"/>
              </a:rPr>
              <a:t>-</a:t>
            </a:r>
            <a:r>
              <a:rPr lang="en-US" altLang="en-US" sz="2400" kern="0" dirty="0">
                <a:latin typeface="+mn-lt"/>
              </a:rPr>
              <a:t> All in agreement</a:t>
            </a:r>
            <a:endParaRPr lang="en-US" dirty="0"/>
          </a:p>
        </p:txBody>
      </p:sp>
      <p:sp>
        <p:nvSpPr>
          <p:cNvPr id="5" name="TextBox 4">
            <a:extLst>
              <a:ext uri="{FF2B5EF4-FFF2-40B4-BE49-F238E27FC236}">
                <a16:creationId xmlns:a16="http://schemas.microsoft.com/office/drawing/2014/main" id="{22CA43E0-C1D1-41EF-A79C-08FF432E224D}"/>
              </a:ext>
            </a:extLst>
          </p:cNvPr>
          <p:cNvSpPr txBox="1"/>
          <p:nvPr/>
        </p:nvSpPr>
        <p:spPr>
          <a:xfrm>
            <a:off x="1359568" y="2867383"/>
            <a:ext cx="6881321" cy="424732"/>
          </a:xfrm>
          <a:prstGeom prst="rect">
            <a:avLst/>
          </a:prstGeom>
          <a:noFill/>
        </p:spPr>
        <p:txBody>
          <a:bodyPr wrap="square" rtlCol="0">
            <a:spAutoFit/>
          </a:bodyPr>
          <a:lstStyle/>
          <a:p>
            <a:pPr eaLnBrk="1" hangingPunct="1">
              <a:lnSpc>
                <a:spcPct val="90000"/>
              </a:lnSpc>
              <a:buClr>
                <a:srgbClr val="C00000"/>
              </a:buClr>
              <a:buFont typeface="Wingdings" panose="05000000000000000000" pitchFamily="2" charset="2"/>
              <a:buChar char="q"/>
            </a:pPr>
            <a:r>
              <a:rPr lang="en-US" altLang="en-US" sz="2400" kern="0" dirty="0">
                <a:latin typeface="+mn-lt"/>
              </a:rPr>
              <a:t>STEP 2: Prepare rough draft</a:t>
            </a:r>
            <a:endParaRPr lang="en-US" dirty="0"/>
          </a:p>
        </p:txBody>
      </p:sp>
      <p:sp>
        <p:nvSpPr>
          <p:cNvPr id="7" name="TextBox 6">
            <a:extLst>
              <a:ext uri="{FF2B5EF4-FFF2-40B4-BE49-F238E27FC236}">
                <a16:creationId xmlns:a16="http://schemas.microsoft.com/office/drawing/2014/main" id="{BE13FB96-7C3D-43D3-AF67-1AB5FAFD4C48}"/>
              </a:ext>
            </a:extLst>
          </p:cNvPr>
          <p:cNvSpPr txBox="1"/>
          <p:nvPr/>
        </p:nvSpPr>
        <p:spPr>
          <a:xfrm>
            <a:off x="1833706" y="3251201"/>
            <a:ext cx="5944343" cy="467051"/>
          </a:xfrm>
          <a:prstGeom prst="rect">
            <a:avLst/>
          </a:prstGeom>
          <a:noFill/>
        </p:spPr>
        <p:txBody>
          <a:bodyPr wrap="square" rtlCol="0">
            <a:spAutoFit/>
          </a:bodyPr>
          <a:lstStyle/>
          <a:p>
            <a:r>
              <a:rPr lang="en-US" altLang="en-US" sz="2400" kern="0" dirty="0">
                <a:solidFill>
                  <a:schemeClr val="accent1">
                    <a:lumMod val="50000"/>
                  </a:schemeClr>
                </a:solidFill>
                <a:latin typeface="+mn-lt"/>
              </a:rPr>
              <a:t>-</a:t>
            </a:r>
            <a:r>
              <a:rPr lang="en-US" altLang="en-US" sz="2400" kern="0" dirty="0">
                <a:latin typeface="+mn-lt"/>
              </a:rPr>
              <a:t> List all facts chronologically</a:t>
            </a:r>
            <a:endParaRPr lang="en-US" dirty="0"/>
          </a:p>
        </p:txBody>
      </p:sp>
    </p:spTree>
    <p:extLst>
      <p:ext uri="{BB962C8B-B14F-4D97-AF65-F5344CB8AC3E}">
        <p14:creationId xmlns:p14="http://schemas.microsoft.com/office/powerpoint/2010/main" val="303881803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6" grpId="0"/>
      <p:bldP spid="2" grpId="0"/>
      <p:bldP spid="3" grpId="0"/>
      <p:bldP spid="4" grpId="0"/>
      <p:bldP spid="5"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026"/>
          <p:cNvSpPr>
            <a:spLocks noGrp="1" noChangeArrowheads="1"/>
          </p:cNvSpPr>
          <p:nvPr>
            <p:ph type="title" idx="4294967295"/>
          </p:nvPr>
        </p:nvSpPr>
        <p:spPr>
          <a:xfrm>
            <a:off x="276728" y="152854"/>
            <a:ext cx="8579770" cy="509588"/>
          </a:xfrm>
        </p:spPr>
        <p:txBody>
          <a:bodyPr lIns="90488" tIns="44450" rIns="90488" bIns="44450" anchor="t"/>
          <a:lstStyle/>
          <a:p>
            <a:pPr algn="ctr" eaLnBrk="1" hangingPunct="1"/>
            <a:r>
              <a:rPr lang="en-US" altLang="en-US" sz="4000" dirty="0"/>
              <a:t>PREPARING THE REPORT</a:t>
            </a:r>
          </a:p>
        </p:txBody>
      </p:sp>
      <p:sp>
        <p:nvSpPr>
          <p:cNvPr id="4" name="Rectangle 7">
            <a:extLst>
              <a:ext uri="{FF2B5EF4-FFF2-40B4-BE49-F238E27FC236}">
                <a16:creationId xmlns:a16="http://schemas.microsoft.com/office/drawing/2014/main" id="{5BB2977C-E1D3-45A2-A020-642D42D0F7BD}"/>
              </a:ext>
            </a:extLst>
          </p:cNvPr>
          <p:cNvSpPr txBox="1">
            <a:spLocks noChangeArrowheads="1"/>
          </p:cNvSpPr>
          <p:nvPr/>
        </p:nvSpPr>
        <p:spPr bwMode="auto">
          <a:xfrm>
            <a:off x="1343526" y="1449141"/>
            <a:ext cx="6781800" cy="390952"/>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74625" indent="-174625" algn="l" rtl="0" eaLnBrk="0" fontAlgn="base" hangingPunct="0">
              <a:lnSpc>
                <a:spcPct val="85000"/>
              </a:lnSpc>
              <a:spcBef>
                <a:spcPct val="30000"/>
              </a:spcBef>
              <a:spcAft>
                <a:spcPct val="0"/>
              </a:spcAft>
              <a:buClr>
                <a:srgbClr val="DC241F"/>
              </a:buClr>
              <a:buChar char="•"/>
              <a:defRPr sz="2400" b="1">
                <a:solidFill>
                  <a:schemeClr val="tx1"/>
                </a:solidFill>
                <a:latin typeface="+mn-lt"/>
                <a:ea typeface="+mn-ea"/>
                <a:cs typeface="+mn-cs"/>
              </a:defRPr>
            </a:lvl1pPr>
            <a:lvl2pPr marL="457200" indent="-168275" algn="l" rtl="0" eaLnBrk="0" fontAlgn="base" hangingPunct="0">
              <a:lnSpc>
                <a:spcPct val="85000"/>
              </a:lnSpc>
              <a:spcBef>
                <a:spcPct val="30000"/>
              </a:spcBef>
              <a:spcAft>
                <a:spcPct val="0"/>
              </a:spcAft>
              <a:buClr>
                <a:srgbClr val="0053A5"/>
              </a:buClr>
              <a:buSzPct val="120000"/>
              <a:buFont typeface="Arial" charset="0"/>
              <a:buChar char="-"/>
              <a:defRPr sz="2000" b="1">
                <a:solidFill>
                  <a:schemeClr val="tx1"/>
                </a:solidFill>
                <a:latin typeface="+mn-lt"/>
              </a:defRPr>
            </a:lvl2pPr>
            <a:lvl3pPr marL="738188" indent="-166688" algn="l" rtl="0" eaLnBrk="0" fontAlgn="base" hangingPunct="0">
              <a:lnSpc>
                <a:spcPct val="85000"/>
              </a:lnSpc>
              <a:spcBef>
                <a:spcPct val="30000"/>
              </a:spcBef>
              <a:spcAft>
                <a:spcPct val="0"/>
              </a:spcAft>
              <a:buClr>
                <a:srgbClr val="317023"/>
              </a:buClr>
              <a:buSzPct val="90000"/>
              <a:buFont typeface="Wingdings" pitchFamily="2" charset="2"/>
              <a:buChar char="w"/>
              <a:defRPr>
                <a:solidFill>
                  <a:schemeClr val="tx1"/>
                </a:solidFill>
                <a:latin typeface="+mn-lt"/>
              </a:defRPr>
            </a:lvl3pPr>
            <a:lvl4pPr marL="973138" indent="-120650" algn="l" rtl="0" eaLnBrk="0" fontAlgn="base" hangingPunct="0">
              <a:spcBef>
                <a:spcPct val="20000"/>
              </a:spcBef>
              <a:spcAft>
                <a:spcPct val="0"/>
              </a:spcAft>
              <a:buChar char="•"/>
              <a:defRPr sz="1600">
                <a:solidFill>
                  <a:schemeClr val="tx1"/>
                </a:solidFill>
                <a:latin typeface="+mn-lt"/>
              </a:defRPr>
            </a:lvl4pPr>
            <a:lvl5pPr marL="2330450" indent="-271463" algn="l" rtl="0" eaLnBrk="0" fontAlgn="base" hangingPunct="0">
              <a:spcBef>
                <a:spcPct val="20000"/>
              </a:spcBef>
              <a:spcAft>
                <a:spcPct val="0"/>
              </a:spcAft>
              <a:buChar char="»"/>
              <a:defRPr sz="2000">
                <a:solidFill>
                  <a:schemeClr val="tx1"/>
                </a:solidFill>
                <a:latin typeface="Times New Roman" pitchFamily="18" charset="0"/>
              </a:defRPr>
            </a:lvl5pPr>
            <a:lvl6pPr marL="2787650" indent="-271463" algn="l" rtl="0" eaLnBrk="0" fontAlgn="base" hangingPunct="0">
              <a:spcBef>
                <a:spcPct val="20000"/>
              </a:spcBef>
              <a:spcAft>
                <a:spcPct val="0"/>
              </a:spcAft>
              <a:buChar char="»"/>
              <a:defRPr sz="2000">
                <a:solidFill>
                  <a:schemeClr val="tx1"/>
                </a:solidFill>
                <a:latin typeface="Times New Roman" pitchFamily="18" charset="0"/>
              </a:defRPr>
            </a:lvl6pPr>
            <a:lvl7pPr marL="3244850" indent="-271463" algn="l" rtl="0" eaLnBrk="0" fontAlgn="base" hangingPunct="0">
              <a:spcBef>
                <a:spcPct val="20000"/>
              </a:spcBef>
              <a:spcAft>
                <a:spcPct val="0"/>
              </a:spcAft>
              <a:buChar char="»"/>
              <a:defRPr sz="2000">
                <a:solidFill>
                  <a:schemeClr val="tx1"/>
                </a:solidFill>
                <a:latin typeface="Times New Roman" pitchFamily="18" charset="0"/>
              </a:defRPr>
            </a:lvl7pPr>
            <a:lvl8pPr marL="3702050" indent="-271463" algn="l" rtl="0" eaLnBrk="0" fontAlgn="base" hangingPunct="0">
              <a:spcBef>
                <a:spcPct val="20000"/>
              </a:spcBef>
              <a:spcAft>
                <a:spcPct val="0"/>
              </a:spcAft>
              <a:buChar char="»"/>
              <a:defRPr sz="2000">
                <a:solidFill>
                  <a:schemeClr val="tx1"/>
                </a:solidFill>
                <a:latin typeface="Times New Roman" pitchFamily="18" charset="0"/>
              </a:defRPr>
            </a:lvl8pPr>
            <a:lvl9pPr marL="4159250" indent="-271463" algn="l" rtl="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buFont typeface="Wingdings" panose="05000000000000000000" pitchFamily="2" charset="2"/>
              <a:buChar char="q"/>
            </a:pPr>
            <a:r>
              <a:rPr lang="en-US" altLang="en-US" kern="0" dirty="0"/>
              <a:t>STEP 3: Transfer facts to report form</a:t>
            </a:r>
            <a:endParaRPr lang="en-US" altLang="en-US" sz="3200" kern="0" dirty="0"/>
          </a:p>
        </p:txBody>
      </p:sp>
      <p:sp>
        <p:nvSpPr>
          <p:cNvPr id="2" name="TextBox 1">
            <a:extLst>
              <a:ext uri="{FF2B5EF4-FFF2-40B4-BE49-F238E27FC236}">
                <a16:creationId xmlns:a16="http://schemas.microsoft.com/office/drawing/2014/main" id="{83668B83-77C7-4002-B4AF-329BEDE94227}"/>
              </a:ext>
            </a:extLst>
          </p:cNvPr>
          <p:cNvSpPr txBox="1"/>
          <p:nvPr/>
        </p:nvSpPr>
        <p:spPr>
          <a:xfrm>
            <a:off x="1411117" y="2302938"/>
            <a:ext cx="7168444" cy="467051"/>
          </a:xfrm>
          <a:prstGeom prst="rect">
            <a:avLst/>
          </a:prstGeom>
          <a:noFill/>
        </p:spPr>
        <p:txBody>
          <a:bodyPr wrap="square" rtlCol="0">
            <a:spAutoFit/>
          </a:bodyPr>
          <a:lstStyle/>
          <a:p>
            <a:pPr lvl="1" eaLnBrk="1" hangingPunct="1"/>
            <a:r>
              <a:rPr lang="en-US" altLang="en-US" sz="2400" kern="0" dirty="0">
                <a:solidFill>
                  <a:schemeClr val="accent1">
                    <a:lumMod val="50000"/>
                  </a:schemeClr>
                </a:solidFill>
              </a:rPr>
              <a:t>-</a:t>
            </a:r>
            <a:r>
              <a:rPr lang="en-US" altLang="en-US" sz="2400" kern="0" dirty="0"/>
              <a:t> </a:t>
            </a:r>
            <a:r>
              <a:rPr lang="en-US" altLang="en-US" sz="2400" kern="0" dirty="0">
                <a:latin typeface="+mn-lt"/>
              </a:rPr>
              <a:t>Short, precise, neat, &amp; clear</a:t>
            </a:r>
            <a:endParaRPr lang="en-US" dirty="0"/>
          </a:p>
        </p:txBody>
      </p:sp>
      <p:sp>
        <p:nvSpPr>
          <p:cNvPr id="3" name="TextBox 2">
            <a:extLst>
              <a:ext uri="{FF2B5EF4-FFF2-40B4-BE49-F238E27FC236}">
                <a16:creationId xmlns:a16="http://schemas.microsoft.com/office/drawing/2014/main" id="{EBCADCDC-48DF-4B35-9ED3-93117734B4E0}"/>
              </a:ext>
            </a:extLst>
          </p:cNvPr>
          <p:cNvSpPr txBox="1"/>
          <p:nvPr/>
        </p:nvSpPr>
        <p:spPr>
          <a:xfrm>
            <a:off x="1411260" y="2720625"/>
            <a:ext cx="6637718" cy="467051"/>
          </a:xfrm>
          <a:prstGeom prst="rect">
            <a:avLst/>
          </a:prstGeom>
          <a:noFill/>
        </p:spPr>
        <p:txBody>
          <a:bodyPr wrap="square" rtlCol="0">
            <a:spAutoFit/>
          </a:bodyPr>
          <a:lstStyle/>
          <a:p>
            <a:pPr lvl="1" eaLnBrk="1" hangingPunct="1"/>
            <a:r>
              <a:rPr lang="en-US" altLang="en-US" sz="2400" kern="0" dirty="0">
                <a:solidFill>
                  <a:schemeClr val="accent1">
                    <a:lumMod val="50000"/>
                  </a:schemeClr>
                </a:solidFill>
              </a:rPr>
              <a:t>- </a:t>
            </a:r>
            <a:r>
              <a:rPr lang="en-US" altLang="en-US" sz="2400" kern="0" dirty="0">
                <a:latin typeface="+mn-lt"/>
              </a:rPr>
              <a:t>Detail is important</a:t>
            </a:r>
            <a:endParaRPr lang="en-US" dirty="0"/>
          </a:p>
        </p:txBody>
      </p:sp>
      <p:sp>
        <p:nvSpPr>
          <p:cNvPr id="5" name="TextBox 4">
            <a:extLst>
              <a:ext uri="{FF2B5EF4-FFF2-40B4-BE49-F238E27FC236}">
                <a16:creationId xmlns:a16="http://schemas.microsoft.com/office/drawing/2014/main" id="{7E43F82B-9EAE-4999-8AD6-1865417D72E2}"/>
              </a:ext>
            </a:extLst>
          </p:cNvPr>
          <p:cNvSpPr txBox="1"/>
          <p:nvPr/>
        </p:nvSpPr>
        <p:spPr>
          <a:xfrm>
            <a:off x="1411260" y="3138315"/>
            <a:ext cx="6310341" cy="467051"/>
          </a:xfrm>
          <a:prstGeom prst="rect">
            <a:avLst/>
          </a:prstGeom>
          <a:noFill/>
        </p:spPr>
        <p:txBody>
          <a:bodyPr wrap="square" rtlCol="0">
            <a:spAutoFit/>
          </a:bodyPr>
          <a:lstStyle/>
          <a:p>
            <a:pPr lvl="1" eaLnBrk="1" hangingPunct="1"/>
            <a:r>
              <a:rPr lang="en-US" altLang="en-US" sz="2400" kern="0" dirty="0">
                <a:solidFill>
                  <a:schemeClr val="accent1">
                    <a:lumMod val="50000"/>
                  </a:schemeClr>
                </a:solidFill>
              </a:rPr>
              <a:t>-</a:t>
            </a:r>
            <a:r>
              <a:rPr lang="en-US" altLang="en-US" sz="2400" kern="0" dirty="0"/>
              <a:t> Facts, not opinions</a:t>
            </a:r>
            <a:endParaRPr lang="en-US" dirty="0"/>
          </a:p>
        </p:txBody>
      </p:sp>
      <p:sp>
        <p:nvSpPr>
          <p:cNvPr id="6" name="TextBox 5">
            <a:extLst>
              <a:ext uri="{FF2B5EF4-FFF2-40B4-BE49-F238E27FC236}">
                <a16:creationId xmlns:a16="http://schemas.microsoft.com/office/drawing/2014/main" id="{E4820F22-E263-4AA4-94D4-E4E269BB1428}"/>
              </a:ext>
            </a:extLst>
          </p:cNvPr>
          <p:cNvSpPr txBox="1"/>
          <p:nvPr/>
        </p:nvSpPr>
        <p:spPr>
          <a:xfrm>
            <a:off x="1411260" y="3553182"/>
            <a:ext cx="6141007" cy="467051"/>
          </a:xfrm>
          <a:prstGeom prst="rect">
            <a:avLst/>
          </a:prstGeom>
          <a:noFill/>
        </p:spPr>
        <p:txBody>
          <a:bodyPr wrap="square" rtlCol="0">
            <a:spAutoFit/>
          </a:bodyPr>
          <a:lstStyle/>
          <a:p>
            <a:pPr lvl="1" eaLnBrk="1" hangingPunct="1"/>
            <a:r>
              <a:rPr lang="en-US" altLang="en-US" sz="2400" kern="0" dirty="0">
                <a:solidFill>
                  <a:schemeClr val="accent1">
                    <a:lumMod val="50000"/>
                  </a:schemeClr>
                </a:solidFill>
              </a:rPr>
              <a:t>-</a:t>
            </a:r>
            <a:r>
              <a:rPr lang="en-US" altLang="en-US" sz="2400" kern="0" dirty="0"/>
              <a:t> </a:t>
            </a:r>
            <a:r>
              <a:rPr lang="en-US" altLang="en-US" sz="2400" kern="0" dirty="0">
                <a:latin typeface="+mn-lt"/>
              </a:rPr>
              <a:t>Avoid drama</a:t>
            </a:r>
            <a:endParaRPr lang="en-US" dirty="0"/>
          </a:p>
        </p:txBody>
      </p:sp>
      <p:sp>
        <p:nvSpPr>
          <p:cNvPr id="7" name="TextBox 6">
            <a:extLst>
              <a:ext uri="{FF2B5EF4-FFF2-40B4-BE49-F238E27FC236}">
                <a16:creationId xmlns:a16="http://schemas.microsoft.com/office/drawing/2014/main" id="{F1854CEC-1235-4546-8EC3-F0B44855F7D6}"/>
              </a:ext>
            </a:extLst>
          </p:cNvPr>
          <p:cNvSpPr txBox="1"/>
          <p:nvPr/>
        </p:nvSpPr>
        <p:spPr>
          <a:xfrm>
            <a:off x="1411260" y="3973692"/>
            <a:ext cx="6781800" cy="467051"/>
          </a:xfrm>
          <a:prstGeom prst="rect">
            <a:avLst/>
          </a:prstGeom>
          <a:noFill/>
        </p:spPr>
        <p:txBody>
          <a:bodyPr wrap="square" rtlCol="0">
            <a:spAutoFit/>
          </a:bodyPr>
          <a:lstStyle/>
          <a:p>
            <a:pPr lvl="1" eaLnBrk="1" hangingPunct="1"/>
            <a:r>
              <a:rPr lang="en-US" altLang="en-US" sz="2400" kern="0" dirty="0">
                <a:solidFill>
                  <a:schemeClr val="accent1">
                    <a:lumMod val="50000"/>
                  </a:schemeClr>
                </a:solidFill>
              </a:rPr>
              <a:t>-</a:t>
            </a:r>
            <a:r>
              <a:rPr lang="en-US" altLang="en-US" sz="2400" kern="0" dirty="0"/>
              <a:t> </a:t>
            </a:r>
            <a:r>
              <a:rPr lang="en-US" altLang="en-US" sz="2400" kern="0" dirty="0">
                <a:latin typeface="+mn-lt"/>
              </a:rPr>
              <a:t>Use short sentences &amp; everyday words</a:t>
            </a:r>
            <a:endParaRPr lang="en-US" dirty="0"/>
          </a:p>
        </p:txBody>
      </p:sp>
      <p:sp>
        <p:nvSpPr>
          <p:cNvPr id="8" name="TextBox 7">
            <a:extLst>
              <a:ext uri="{FF2B5EF4-FFF2-40B4-BE49-F238E27FC236}">
                <a16:creationId xmlns:a16="http://schemas.microsoft.com/office/drawing/2014/main" id="{1C989D8D-DF12-40C5-AEA0-6E2161E33CA6}"/>
              </a:ext>
            </a:extLst>
          </p:cNvPr>
          <p:cNvSpPr txBox="1"/>
          <p:nvPr/>
        </p:nvSpPr>
        <p:spPr>
          <a:xfrm>
            <a:off x="1411113" y="4395588"/>
            <a:ext cx="6951282" cy="467051"/>
          </a:xfrm>
          <a:prstGeom prst="rect">
            <a:avLst/>
          </a:prstGeom>
          <a:noFill/>
        </p:spPr>
        <p:txBody>
          <a:bodyPr wrap="square" rtlCol="0">
            <a:spAutoFit/>
          </a:bodyPr>
          <a:lstStyle/>
          <a:p>
            <a:pPr lvl="1" eaLnBrk="1" hangingPunct="1"/>
            <a:r>
              <a:rPr lang="en-US" altLang="en-US" sz="2400" kern="0" dirty="0">
                <a:solidFill>
                  <a:schemeClr val="accent1">
                    <a:lumMod val="50000"/>
                  </a:schemeClr>
                </a:solidFill>
              </a:rPr>
              <a:t>- </a:t>
            </a:r>
            <a:r>
              <a:rPr lang="en-US" altLang="en-US" sz="2400" kern="0" dirty="0">
                <a:latin typeface="+mn-lt"/>
              </a:rPr>
              <a:t>Use Rule book as reference</a:t>
            </a:r>
            <a:endParaRPr lang="en-US" dirty="0"/>
          </a:p>
        </p:txBody>
      </p:sp>
      <p:sp>
        <p:nvSpPr>
          <p:cNvPr id="9" name="TextBox 8">
            <a:extLst>
              <a:ext uri="{FF2B5EF4-FFF2-40B4-BE49-F238E27FC236}">
                <a16:creationId xmlns:a16="http://schemas.microsoft.com/office/drawing/2014/main" id="{BD40BA6D-8337-464F-B277-E4407B634CEA}"/>
              </a:ext>
            </a:extLst>
          </p:cNvPr>
          <p:cNvSpPr txBox="1"/>
          <p:nvPr/>
        </p:nvSpPr>
        <p:spPr>
          <a:xfrm>
            <a:off x="1868389" y="4757651"/>
            <a:ext cx="5949244" cy="498598"/>
          </a:xfrm>
          <a:prstGeom prst="rect">
            <a:avLst/>
          </a:prstGeom>
          <a:noFill/>
        </p:spPr>
        <p:txBody>
          <a:bodyPr wrap="square" rtlCol="0">
            <a:spAutoFit/>
          </a:bodyPr>
          <a:lstStyle/>
          <a:p>
            <a:r>
              <a:rPr lang="en-US" altLang="en-US" sz="2400" kern="0" dirty="0">
                <a:solidFill>
                  <a:schemeClr val="accent1">
                    <a:lumMod val="50000"/>
                  </a:schemeClr>
                </a:solidFill>
                <a:latin typeface="+mn-lt"/>
              </a:rPr>
              <a:t>-</a:t>
            </a:r>
            <a:r>
              <a:rPr lang="en-US" altLang="en-US" sz="2400" kern="0" dirty="0">
                <a:latin typeface="+mn-lt"/>
              </a:rPr>
              <a:t> No recommendation of punishment</a:t>
            </a:r>
            <a:endParaRPr lang="en-US" dirty="0"/>
          </a:p>
        </p:txBody>
      </p:sp>
    </p:spTree>
    <p:extLst>
      <p:ext uri="{BB962C8B-B14F-4D97-AF65-F5344CB8AC3E}">
        <p14:creationId xmlns:p14="http://schemas.microsoft.com/office/powerpoint/2010/main" val="187714332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500" fill="hold"/>
                                        <p:tgtEl>
                                          <p:spTgt spid="9"/>
                                        </p:tgtEl>
                                        <p:attrNameLst>
                                          <p:attrName>ppt_x</p:attrName>
                                        </p:attrNameLst>
                                      </p:cBhvr>
                                      <p:tavLst>
                                        <p:tav tm="0">
                                          <p:val>
                                            <p:strVal val="#ppt_x"/>
                                          </p:val>
                                        </p:tav>
                                        <p:tav tm="100000">
                                          <p:val>
                                            <p:strVal val="#ppt_x"/>
                                          </p:val>
                                        </p:tav>
                                      </p:tavLst>
                                    </p:anim>
                                    <p:anim calcmode="lin" valueType="num">
                                      <p:cBhvr additive="base">
                                        <p:cTn id="5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P spid="2" grpId="0"/>
      <p:bldP spid="3" grpId="0"/>
      <p:bldP spid="5" grpId="0"/>
      <p:bldP spid="6" grpId="0"/>
      <p:bldP spid="7" grpId="0"/>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026"/>
          <p:cNvSpPr>
            <a:spLocks noGrp="1" noChangeArrowheads="1"/>
          </p:cNvSpPr>
          <p:nvPr>
            <p:ph type="title" idx="4294967295"/>
          </p:nvPr>
        </p:nvSpPr>
        <p:spPr>
          <a:xfrm>
            <a:off x="276728" y="152854"/>
            <a:ext cx="8579770" cy="509588"/>
          </a:xfrm>
        </p:spPr>
        <p:txBody>
          <a:bodyPr lIns="90488" tIns="44450" rIns="90488" bIns="44450" anchor="t"/>
          <a:lstStyle/>
          <a:p>
            <a:pPr algn="ctr" eaLnBrk="1" hangingPunct="1"/>
            <a:r>
              <a:rPr lang="en-US" altLang="en-US" sz="4000" dirty="0"/>
              <a:t>EJECTION REPORT</a:t>
            </a:r>
          </a:p>
        </p:txBody>
      </p:sp>
      <p:sp>
        <p:nvSpPr>
          <p:cNvPr id="5" name="Rectangle 2">
            <a:extLst>
              <a:ext uri="{FF2B5EF4-FFF2-40B4-BE49-F238E27FC236}">
                <a16:creationId xmlns:a16="http://schemas.microsoft.com/office/drawing/2014/main" id="{DB247E3C-9A2A-41CA-995B-033423DAC4C4}"/>
              </a:ext>
            </a:extLst>
          </p:cNvPr>
          <p:cNvSpPr>
            <a:spLocks noGrp="1" noChangeArrowheads="1"/>
          </p:cNvSpPr>
          <p:nvPr>
            <p:ph type="title"/>
          </p:nvPr>
        </p:nvSpPr>
        <p:spPr>
          <a:xfrm>
            <a:off x="304800" y="982578"/>
            <a:ext cx="8610600" cy="1134979"/>
          </a:xfrm>
        </p:spPr>
        <p:txBody>
          <a:bodyPr/>
          <a:lstStyle/>
          <a:p>
            <a:pPr algn="ctr" eaLnBrk="1" hangingPunct="1"/>
            <a:r>
              <a:rPr lang="en-US" altLang="en-US" sz="4400" dirty="0"/>
              <a:t>The complete report should contain:</a:t>
            </a:r>
          </a:p>
        </p:txBody>
      </p:sp>
      <p:sp>
        <p:nvSpPr>
          <p:cNvPr id="6" name="Rectangle 3">
            <a:extLst>
              <a:ext uri="{FF2B5EF4-FFF2-40B4-BE49-F238E27FC236}">
                <a16:creationId xmlns:a16="http://schemas.microsoft.com/office/drawing/2014/main" id="{2EFD5A7A-2240-417C-947D-61D99AB6DCDE}"/>
              </a:ext>
            </a:extLst>
          </p:cNvPr>
          <p:cNvSpPr txBox="1">
            <a:spLocks noChangeArrowheads="1"/>
          </p:cNvSpPr>
          <p:nvPr/>
        </p:nvSpPr>
        <p:spPr bwMode="auto">
          <a:xfrm>
            <a:off x="2252133" y="2199376"/>
            <a:ext cx="6629400" cy="364521"/>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74625" indent="-174625" algn="l" rtl="0" eaLnBrk="0" fontAlgn="base" hangingPunct="0">
              <a:lnSpc>
                <a:spcPct val="85000"/>
              </a:lnSpc>
              <a:spcBef>
                <a:spcPct val="30000"/>
              </a:spcBef>
              <a:spcAft>
                <a:spcPct val="0"/>
              </a:spcAft>
              <a:buClr>
                <a:srgbClr val="DC241F"/>
              </a:buClr>
              <a:buChar char="•"/>
              <a:defRPr sz="2400" b="1">
                <a:solidFill>
                  <a:schemeClr val="tx1"/>
                </a:solidFill>
                <a:latin typeface="+mn-lt"/>
                <a:ea typeface="+mn-ea"/>
                <a:cs typeface="+mn-cs"/>
              </a:defRPr>
            </a:lvl1pPr>
            <a:lvl2pPr marL="457200" indent="-168275" algn="l" rtl="0" eaLnBrk="0" fontAlgn="base" hangingPunct="0">
              <a:lnSpc>
                <a:spcPct val="85000"/>
              </a:lnSpc>
              <a:spcBef>
                <a:spcPct val="30000"/>
              </a:spcBef>
              <a:spcAft>
                <a:spcPct val="0"/>
              </a:spcAft>
              <a:buClr>
                <a:srgbClr val="0053A5"/>
              </a:buClr>
              <a:buSzPct val="120000"/>
              <a:buFont typeface="Arial" charset="0"/>
              <a:buChar char="-"/>
              <a:defRPr sz="2000" b="1">
                <a:solidFill>
                  <a:schemeClr val="tx1"/>
                </a:solidFill>
                <a:latin typeface="+mn-lt"/>
              </a:defRPr>
            </a:lvl2pPr>
            <a:lvl3pPr marL="738188" indent="-166688" algn="l" rtl="0" eaLnBrk="0" fontAlgn="base" hangingPunct="0">
              <a:lnSpc>
                <a:spcPct val="85000"/>
              </a:lnSpc>
              <a:spcBef>
                <a:spcPct val="30000"/>
              </a:spcBef>
              <a:spcAft>
                <a:spcPct val="0"/>
              </a:spcAft>
              <a:buClr>
                <a:srgbClr val="317023"/>
              </a:buClr>
              <a:buSzPct val="90000"/>
              <a:buFont typeface="Wingdings" pitchFamily="2" charset="2"/>
              <a:buChar char="w"/>
              <a:defRPr>
                <a:solidFill>
                  <a:schemeClr val="tx1"/>
                </a:solidFill>
                <a:latin typeface="+mn-lt"/>
              </a:defRPr>
            </a:lvl3pPr>
            <a:lvl4pPr marL="973138" indent="-120650" algn="l" rtl="0" eaLnBrk="0" fontAlgn="base" hangingPunct="0">
              <a:spcBef>
                <a:spcPct val="20000"/>
              </a:spcBef>
              <a:spcAft>
                <a:spcPct val="0"/>
              </a:spcAft>
              <a:buChar char="•"/>
              <a:defRPr sz="1600">
                <a:solidFill>
                  <a:schemeClr val="tx1"/>
                </a:solidFill>
                <a:latin typeface="+mn-lt"/>
              </a:defRPr>
            </a:lvl4pPr>
            <a:lvl5pPr marL="2330450" indent="-271463" algn="l" rtl="0" eaLnBrk="0" fontAlgn="base" hangingPunct="0">
              <a:spcBef>
                <a:spcPct val="20000"/>
              </a:spcBef>
              <a:spcAft>
                <a:spcPct val="0"/>
              </a:spcAft>
              <a:buChar char="»"/>
              <a:defRPr sz="2000">
                <a:solidFill>
                  <a:schemeClr val="tx1"/>
                </a:solidFill>
                <a:latin typeface="Times New Roman" pitchFamily="18" charset="0"/>
              </a:defRPr>
            </a:lvl5pPr>
            <a:lvl6pPr marL="2787650" indent="-271463" algn="l" rtl="0" eaLnBrk="0" fontAlgn="base" hangingPunct="0">
              <a:spcBef>
                <a:spcPct val="20000"/>
              </a:spcBef>
              <a:spcAft>
                <a:spcPct val="0"/>
              </a:spcAft>
              <a:buChar char="»"/>
              <a:defRPr sz="2000">
                <a:solidFill>
                  <a:schemeClr val="tx1"/>
                </a:solidFill>
                <a:latin typeface="Times New Roman" pitchFamily="18" charset="0"/>
              </a:defRPr>
            </a:lvl6pPr>
            <a:lvl7pPr marL="3244850" indent="-271463" algn="l" rtl="0" eaLnBrk="0" fontAlgn="base" hangingPunct="0">
              <a:spcBef>
                <a:spcPct val="20000"/>
              </a:spcBef>
              <a:spcAft>
                <a:spcPct val="0"/>
              </a:spcAft>
              <a:buChar char="»"/>
              <a:defRPr sz="2000">
                <a:solidFill>
                  <a:schemeClr val="tx1"/>
                </a:solidFill>
                <a:latin typeface="Times New Roman" pitchFamily="18" charset="0"/>
              </a:defRPr>
            </a:lvl7pPr>
            <a:lvl8pPr marL="3702050" indent="-271463" algn="l" rtl="0" eaLnBrk="0" fontAlgn="base" hangingPunct="0">
              <a:spcBef>
                <a:spcPct val="20000"/>
              </a:spcBef>
              <a:spcAft>
                <a:spcPct val="0"/>
              </a:spcAft>
              <a:buChar char="»"/>
              <a:defRPr sz="2000">
                <a:solidFill>
                  <a:schemeClr val="tx1"/>
                </a:solidFill>
                <a:latin typeface="Times New Roman" pitchFamily="18" charset="0"/>
              </a:defRPr>
            </a:lvl8pPr>
            <a:lvl9pPr marL="4159250" indent="-271463" algn="l" rtl="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90000"/>
              </a:lnSpc>
            </a:pPr>
            <a:r>
              <a:rPr lang="en-US" altLang="en-US" kern="0" dirty="0"/>
              <a:t>  Teams</a:t>
            </a:r>
          </a:p>
        </p:txBody>
      </p:sp>
      <p:sp>
        <p:nvSpPr>
          <p:cNvPr id="2" name="TextBox 1">
            <a:extLst>
              <a:ext uri="{FF2B5EF4-FFF2-40B4-BE49-F238E27FC236}">
                <a16:creationId xmlns:a16="http://schemas.microsoft.com/office/drawing/2014/main" id="{A543057E-2177-4936-9316-81B7D2908CEF}"/>
              </a:ext>
            </a:extLst>
          </p:cNvPr>
          <p:cNvSpPr txBox="1"/>
          <p:nvPr/>
        </p:nvSpPr>
        <p:spPr>
          <a:xfrm>
            <a:off x="2257782" y="2573865"/>
            <a:ext cx="7247467" cy="424732"/>
          </a:xfrm>
          <a:prstGeom prst="rect">
            <a:avLst/>
          </a:prstGeom>
          <a:noFill/>
        </p:spPr>
        <p:txBody>
          <a:bodyPr wrap="square" rtlCol="0">
            <a:spAutoFit/>
          </a:bodyPr>
          <a:lstStyle/>
          <a:p>
            <a:pPr marL="342900" indent="-342900" eaLnBrk="1" hangingPunct="1">
              <a:lnSpc>
                <a:spcPct val="90000"/>
              </a:lnSpc>
              <a:buClr>
                <a:srgbClr val="C00000"/>
              </a:buClr>
              <a:buFont typeface="Arial" panose="020B0604020202020204" pitchFamily="34" charset="0"/>
              <a:buChar char="•"/>
            </a:pPr>
            <a:r>
              <a:rPr lang="en-US" altLang="en-US" sz="2400" kern="0" dirty="0">
                <a:latin typeface="+mn-lt"/>
              </a:rPr>
              <a:t>Date</a:t>
            </a:r>
            <a:endParaRPr lang="en-US" dirty="0"/>
          </a:p>
        </p:txBody>
      </p:sp>
      <p:sp>
        <p:nvSpPr>
          <p:cNvPr id="3" name="TextBox 2">
            <a:extLst>
              <a:ext uri="{FF2B5EF4-FFF2-40B4-BE49-F238E27FC236}">
                <a16:creationId xmlns:a16="http://schemas.microsoft.com/office/drawing/2014/main" id="{5C4BB0DB-7EEF-45D9-AAC0-D90A5572D862}"/>
              </a:ext>
            </a:extLst>
          </p:cNvPr>
          <p:cNvSpPr txBox="1"/>
          <p:nvPr/>
        </p:nvSpPr>
        <p:spPr>
          <a:xfrm>
            <a:off x="2257779" y="2946397"/>
            <a:ext cx="7021689" cy="424732"/>
          </a:xfrm>
          <a:prstGeom prst="rect">
            <a:avLst/>
          </a:prstGeom>
          <a:noFill/>
        </p:spPr>
        <p:txBody>
          <a:bodyPr wrap="square" rtlCol="0">
            <a:spAutoFit/>
          </a:bodyPr>
          <a:lstStyle/>
          <a:p>
            <a:pPr marL="342900" indent="-342900" eaLnBrk="1" hangingPunct="1">
              <a:lnSpc>
                <a:spcPct val="90000"/>
              </a:lnSpc>
              <a:buClr>
                <a:srgbClr val="C00000"/>
              </a:buClr>
              <a:buFont typeface="Arial" panose="020B0604020202020204" pitchFamily="34" charset="0"/>
              <a:buChar char="•"/>
            </a:pPr>
            <a:r>
              <a:rPr lang="en-US" altLang="en-US" sz="2400" kern="0" dirty="0">
                <a:latin typeface="+mn-lt"/>
              </a:rPr>
              <a:t>Location of match</a:t>
            </a:r>
            <a:endParaRPr lang="en-US" dirty="0"/>
          </a:p>
        </p:txBody>
      </p:sp>
      <p:sp>
        <p:nvSpPr>
          <p:cNvPr id="4" name="TextBox 3">
            <a:extLst>
              <a:ext uri="{FF2B5EF4-FFF2-40B4-BE49-F238E27FC236}">
                <a16:creationId xmlns:a16="http://schemas.microsoft.com/office/drawing/2014/main" id="{1A2BEDB8-EBA3-4EEA-8313-28C91EF47177}"/>
              </a:ext>
            </a:extLst>
          </p:cNvPr>
          <p:cNvSpPr txBox="1"/>
          <p:nvPr/>
        </p:nvSpPr>
        <p:spPr>
          <a:xfrm>
            <a:off x="2269068" y="3314685"/>
            <a:ext cx="7157156" cy="424732"/>
          </a:xfrm>
          <a:prstGeom prst="rect">
            <a:avLst/>
          </a:prstGeom>
          <a:noFill/>
        </p:spPr>
        <p:txBody>
          <a:bodyPr wrap="square" rtlCol="0">
            <a:spAutoFit/>
          </a:bodyPr>
          <a:lstStyle/>
          <a:p>
            <a:pPr marL="342900" indent="-342900" eaLnBrk="1" hangingPunct="1">
              <a:lnSpc>
                <a:spcPct val="90000"/>
              </a:lnSpc>
              <a:buClr>
                <a:srgbClr val="C00000"/>
              </a:buClr>
              <a:buFont typeface="Arial" panose="020B0604020202020204" pitchFamily="34" charset="0"/>
              <a:buChar char="•"/>
            </a:pPr>
            <a:r>
              <a:rPr lang="en-US" altLang="en-US" sz="2400" kern="0" dirty="0">
                <a:latin typeface="+mn-lt"/>
              </a:rPr>
              <a:t>Type of competition</a:t>
            </a:r>
            <a:endParaRPr lang="en-US" dirty="0"/>
          </a:p>
        </p:txBody>
      </p:sp>
      <p:sp>
        <p:nvSpPr>
          <p:cNvPr id="7" name="TextBox 6">
            <a:extLst>
              <a:ext uri="{FF2B5EF4-FFF2-40B4-BE49-F238E27FC236}">
                <a16:creationId xmlns:a16="http://schemas.microsoft.com/office/drawing/2014/main" id="{EE3236BD-25C2-4989-BFA1-D0C5804526A7}"/>
              </a:ext>
            </a:extLst>
          </p:cNvPr>
          <p:cNvSpPr txBox="1"/>
          <p:nvPr/>
        </p:nvSpPr>
        <p:spPr>
          <a:xfrm>
            <a:off x="2280356" y="3694260"/>
            <a:ext cx="6716889" cy="424732"/>
          </a:xfrm>
          <a:prstGeom prst="rect">
            <a:avLst/>
          </a:prstGeom>
          <a:noFill/>
        </p:spPr>
        <p:txBody>
          <a:bodyPr wrap="square" rtlCol="0">
            <a:spAutoFit/>
          </a:bodyPr>
          <a:lstStyle/>
          <a:p>
            <a:pPr marL="342900" indent="-342900" eaLnBrk="1" hangingPunct="1">
              <a:lnSpc>
                <a:spcPct val="90000"/>
              </a:lnSpc>
              <a:buClr>
                <a:srgbClr val="C00000"/>
              </a:buClr>
              <a:buFont typeface="Arial" panose="020B0604020202020204" pitchFamily="34" charset="0"/>
              <a:buChar char="•"/>
            </a:pPr>
            <a:r>
              <a:rPr lang="en-US" altLang="en-US" sz="2400" kern="0" dirty="0">
                <a:latin typeface="+mn-lt"/>
              </a:rPr>
              <a:t>Players name, team</a:t>
            </a:r>
            <a:endParaRPr lang="en-US" dirty="0"/>
          </a:p>
        </p:txBody>
      </p:sp>
      <p:sp>
        <p:nvSpPr>
          <p:cNvPr id="8" name="TextBox 7">
            <a:extLst>
              <a:ext uri="{FF2B5EF4-FFF2-40B4-BE49-F238E27FC236}">
                <a16:creationId xmlns:a16="http://schemas.microsoft.com/office/drawing/2014/main" id="{124D8478-AC3B-475C-B252-8C2382F5328D}"/>
              </a:ext>
            </a:extLst>
          </p:cNvPr>
          <p:cNvSpPr txBox="1"/>
          <p:nvPr/>
        </p:nvSpPr>
        <p:spPr>
          <a:xfrm>
            <a:off x="2291648" y="4063994"/>
            <a:ext cx="6931378" cy="424732"/>
          </a:xfrm>
          <a:prstGeom prst="rect">
            <a:avLst/>
          </a:prstGeom>
          <a:noFill/>
        </p:spPr>
        <p:txBody>
          <a:bodyPr wrap="square" rtlCol="0">
            <a:spAutoFit/>
          </a:bodyPr>
          <a:lstStyle/>
          <a:p>
            <a:pPr marL="342900" indent="-342900" eaLnBrk="1" hangingPunct="1">
              <a:lnSpc>
                <a:spcPct val="90000"/>
              </a:lnSpc>
              <a:buClr>
                <a:srgbClr val="C00000"/>
              </a:buClr>
              <a:buFont typeface="Arial" panose="020B0604020202020204" pitchFamily="34" charset="0"/>
              <a:buChar char="•"/>
            </a:pPr>
            <a:r>
              <a:rPr lang="en-US" altLang="en-US" sz="2400" kern="0" dirty="0">
                <a:latin typeface="+mn-lt"/>
              </a:rPr>
              <a:t>Offense committed</a:t>
            </a:r>
            <a:endParaRPr lang="en-US" dirty="0"/>
          </a:p>
        </p:txBody>
      </p:sp>
      <p:sp>
        <p:nvSpPr>
          <p:cNvPr id="9" name="TextBox 8">
            <a:extLst>
              <a:ext uri="{FF2B5EF4-FFF2-40B4-BE49-F238E27FC236}">
                <a16:creationId xmlns:a16="http://schemas.microsoft.com/office/drawing/2014/main" id="{BD43BA03-A640-4645-BCAD-FF753382350F}"/>
              </a:ext>
            </a:extLst>
          </p:cNvPr>
          <p:cNvSpPr txBox="1"/>
          <p:nvPr/>
        </p:nvSpPr>
        <p:spPr>
          <a:xfrm>
            <a:off x="2302934" y="4436532"/>
            <a:ext cx="7123289" cy="424732"/>
          </a:xfrm>
          <a:prstGeom prst="rect">
            <a:avLst/>
          </a:prstGeom>
          <a:noFill/>
        </p:spPr>
        <p:txBody>
          <a:bodyPr wrap="square" rtlCol="0">
            <a:spAutoFit/>
          </a:bodyPr>
          <a:lstStyle/>
          <a:p>
            <a:pPr marL="342900" indent="-342900" eaLnBrk="1" hangingPunct="1">
              <a:lnSpc>
                <a:spcPct val="90000"/>
              </a:lnSpc>
              <a:buClr>
                <a:srgbClr val="C00000"/>
              </a:buClr>
              <a:buFont typeface="Arial" panose="020B0604020202020204" pitchFamily="34" charset="0"/>
              <a:buChar char="•"/>
            </a:pPr>
            <a:r>
              <a:rPr lang="en-US" altLang="en-US" sz="2400" kern="0" dirty="0">
                <a:latin typeface="+mn-lt"/>
              </a:rPr>
              <a:t>Description of incident</a:t>
            </a:r>
            <a:endParaRPr lang="en-US" dirty="0"/>
          </a:p>
        </p:txBody>
      </p:sp>
      <p:sp>
        <p:nvSpPr>
          <p:cNvPr id="10" name="TextBox 9">
            <a:extLst>
              <a:ext uri="{FF2B5EF4-FFF2-40B4-BE49-F238E27FC236}">
                <a16:creationId xmlns:a16="http://schemas.microsoft.com/office/drawing/2014/main" id="{24771E95-78EC-4ED1-9059-BDCC9EB25D18}"/>
              </a:ext>
            </a:extLst>
          </p:cNvPr>
          <p:cNvSpPr txBox="1"/>
          <p:nvPr/>
        </p:nvSpPr>
        <p:spPr>
          <a:xfrm>
            <a:off x="2325513" y="4814188"/>
            <a:ext cx="6829778" cy="424732"/>
          </a:xfrm>
          <a:prstGeom prst="rect">
            <a:avLst/>
          </a:prstGeom>
          <a:noFill/>
        </p:spPr>
        <p:txBody>
          <a:bodyPr wrap="square" rtlCol="0">
            <a:spAutoFit/>
          </a:bodyPr>
          <a:lstStyle/>
          <a:p>
            <a:pPr marL="342900" indent="-342900" eaLnBrk="1" hangingPunct="1">
              <a:lnSpc>
                <a:spcPct val="90000"/>
              </a:lnSpc>
              <a:buClr>
                <a:srgbClr val="C00000"/>
              </a:buClr>
              <a:buFont typeface="Arial" panose="020B0604020202020204" pitchFamily="34" charset="0"/>
              <a:buChar char="•"/>
            </a:pPr>
            <a:r>
              <a:rPr lang="en-US" altLang="en-US" sz="2400" kern="0" dirty="0">
                <a:latin typeface="+mn-lt"/>
              </a:rPr>
              <a:t>Action taken </a:t>
            </a:r>
            <a:endParaRPr lang="en-US" dirty="0"/>
          </a:p>
        </p:txBody>
      </p:sp>
      <p:sp>
        <p:nvSpPr>
          <p:cNvPr id="11" name="TextBox 10">
            <a:extLst>
              <a:ext uri="{FF2B5EF4-FFF2-40B4-BE49-F238E27FC236}">
                <a16:creationId xmlns:a16="http://schemas.microsoft.com/office/drawing/2014/main" id="{ECAE157F-4147-4C35-AE67-75B4B5829A19}"/>
              </a:ext>
            </a:extLst>
          </p:cNvPr>
          <p:cNvSpPr txBox="1"/>
          <p:nvPr/>
        </p:nvSpPr>
        <p:spPr>
          <a:xfrm>
            <a:off x="2336798" y="5193764"/>
            <a:ext cx="6186311" cy="467051"/>
          </a:xfrm>
          <a:prstGeom prst="rect">
            <a:avLst/>
          </a:prstGeom>
          <a:noFill/>
        </p:spPr>
        <p:txBody>
          <a:bodyPr wrap="square" rtlCol="0">
            <a:spAutoFit/>
          </a:bodyPr>
          <a:lstStyle/>
          <a:p>
            <a:pPr marL="342900" indent="-342900">
              <a:buClr>
                <a:srgbClr val="C00000"/>
              </a:buClr>
              <a:buFont typeface="Arial" panose="020B0604020202020204" pitchFamily="34" charset="0"/>
              <a:buChar char="•"/>
            </a:pPr>
            <a:r>
              <a:rPr lang="en-US" altLang="en-US" sz="2400" kern="0" dirty="0">
                <a:latin typeface="+mn-lt"/>
              </a:rPr>
              <a:t>How play was restarted</a:t>
            </a:r>
            <a:endParaRPr lang="en-US" dirty="0"/>
          </a:p>
        </p:txBody>
      </p:sp>
    </p:spTree>
    <p:extLst>
      <p:ext uri="{BB962C8B-B14F-4D97-AF65-F5344CB8AC3E}">
        <p14:creationId xmlns:p14="http://schemas.microsoft.com/office/powerpoint/2010/main" val="421937386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500" fill="hold"/>
                                        <p:tgtEl>
                                          <p:spTgt spid="9"/>
                                        </p:tgtEl>
                                        <p:attrNameLst>
                                          <p:attrName>ppt_x</p:attrName>
                                        </p:attrNameLst>
                                      </p:cBhvr>
                                      <p:tavLst>
                                        <p:tav tm="0">
                                          <p:val>
                                            <p:strVal val="#ppt_x"/>
                                          </p:val>
                                        </p:tav>
                                        <p:tav tm="100000">
                                          <p:val>
                                            <p:strVal val="#ppt_x"/>
                                          </p:val>
                                        </p:tav>
                                      </p:tavLst>
                                    </p:anim>
                                    <p:anim calcmode="lin" valueType="num">
                                      <p:cBhvr additive="base">
                                        <p:cTn id="5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additive="base">
                                        <p:cTn id="61" dur="500" fill="hold"/>
                                        <p:tgtEl>
                                          <p:spTgt spid="10"/>
                                        </p:tgtEl>
                                        <p:attrNameLst>
                                          <p:attrName>ppt_x</p:attrName>
                                        </p:attrNameLst>
                                      </p:cBhvr>
                                      <p:tavLst>
                                        <p:tav tm="0">
                                          <p:val>
                                            <p:strVal val="#ppt_x"/>
                                          </p:val>
                                        </p:tav>
                                        <p:tav tm="100000">
                                          <p:val>
                                            <p:strVal val="#ppt_x"/>
                                          </p:val>
                                        </p:tav>
                                      </p:tavLst>
                                    </p:anim>
                                    <p:anim calcmode="lin" valueType="num">
                                      <p:cBhvr additive="base">
                                        <p:cTn id="6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 calcmode="lin" valueType="num">
                                      <p:cBhvr additive="base">
                                        <p:cTn id="67" dur="500" fill="hold"/>
                                        <p:tgtEl>
                                          <p:spTgt spid="11"/>
                                        </p:tgtEl>
                                        <p:attrNameLst>
                                          <p:attrName>ppt_x</p:attrName>
                                        </p:attrNameLst>
                                      </p:cBhvr>
                                      <p:tavLst>
                                        <p:tav tm="0">
                                          <p:val>
                                            <p:strVal val="#ppt_x"/>
                                          </p:val>
                                        </p:tav>
                                        <p:tav tm="100000">
                                          <p:val>
                                            <p:strVal val="#ppt_x"/>
                                          </p:val>
                                        </p:tav>
                                      </p:tavLst>
                                    </p:anim>
                                    <p:anim calcmode="lin" valueType="num">
                                      <p:cBhvr additive="base">
                                        <p:cTn id="6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p:bldP spid="6" grpId="0"/>
      <p:bldP spid="2" grpId="0"/>
      <p:bldP spid="3" grpId="0"/>
      <p:bldP spid="4" grpId="0"/>
      <p:bldP spid="7" grpId="0"/>
      <p:bldP spid="8" grpId="0"/>
      <p:bldP spid="9"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026"/>
          <p:cNvSpPr>
            <a:spLocks noGrp="1" noChangeArrowheads="1"/>
          </p:cNvSpPr>
          <p:nvPr>
            <p:ph type="title" idx="4294967295"/>
          </p:nvPr>
        </p:nvSpPr>
        <p:spPr>
          <a:xfrm>
            <a:off x="566738" y="152854"/>
            <a:ext cx="8229600" cy="509588"/>
          </a:xfrm>
        </p:spPr>
        <p:txBody>
          <a:bodyPr lIns="90488" tIns="44450" rIns="90488" bIns="44450" anchor="t"/>
          <a:lstStyle/>
          <a:p>
            <a:pPr algn="ctr" eaLnBrk="1" hangingPunct="1"/>
            <a:r>
              <a:rPr lang="en-US" altLang="en-US" sz="4000" dirty="0"/>
              <a:t>EJECTION REPORT</a:t>
            </a:r>
          </a:p>
        </p:txBody>
      </p:sp>
      <p:sp>
        <p:nvSpPr>
          <p:cNvPr id="4" name="TextBox 3">
            <a:extLst>
              <a:ext uri="{FF2B5EF4-FFF2-40B4-BE49-F238E27FC236}">
                <a16:creationId xmlns:a16="http://schemas.microsoft.com/office/drawing/2014/main" id="{65D4D65B-561A-462C-A4BC-B9F0613AF00B}"/>
              </a:ext>
            </a:extLst>
          </p:cNvPr>
          <p:cNvSpPr txBox="1"/>
          <p:nvPr/>
        </p:nvSpPr>
        <p:spPr>
          <a:xfrm>
            <a:off x="1786491" y="1446028"/>
            <a:ext cx="5496250" cy="884345"/>
          </a:xfrm>
          <a:prstGeom prst="rect">
            <a:avLst/>
          </a:prstGeom>
          <a:noFill/>
        </p:spPr>
        <p:txBody>
          <a:bodyPr wrap="square" rtlCol="0">
            <a:spAutoFit/>
          </a:bodyPr>
          <a:lstStyle/>
          <a:p>
            <a:pPr algn="ctr"/>
            <a:r>
              <a:rPr lang="en-US" sz="2400" dirty="0">
                <a:latin typeface="Arial Black" panose="020B0A04020102020204" pitchFamily="34" charset="0"/>
              </a:rPr>
              <a:t>To Log In to the Ejection Report:</a:t>
            </a:r>
          </a:p>
        </p:txBody>
      </p:sp>
      <p:sp>
        <p:nvSpPr>
          <p:cNvPr id="5" name="TextBox 4">
            <a:extLst>
              <a:ext uri="{FF2B5EF4-FFF2-40B4-BE49-F238E27FC236}">
                <a16:creationId xmlns:a16="http://schemas.microsoft.com/office/drawing/2014/main" id="{CB3123DA-3AFE-472E-A784-054C1B459A90}"/>
              </a:ext>
            </a:extLst>
          </p:cNvPr>
          <p:cNvSpPr txBox="1"/>
          <p:nvPr/>
        </p:nvSpPr>
        <p:spPr>
          <a:xfrm>
            <a:off x="397620" y="2828835"/>
            <a:ext cx="8229600" cy="904863"/>
          </a:xfrm>
          <a:prstGeom prst="rect">
            <a:avLst/>
          </a:prstGeom>
          <a:noFill/>
        </p:spPr>
        <p:txBody>
          <a:bodyPr wrap="square" rtlCol="0">
            <a:spAutoFit/>
          </a:bodyPr>
          <a:lstStyle/>
          <a:p>
            <a:pPr algn="ctr"/>
            <a:r>
              <a:rPr lang="en-US" sz="2400" dirty="0">
                <a:latin typeface="Arial Black" panose="020B0A04020102020204" pitchFamily="34" charset="0"/>
              </a:rPr>
              <a:t>Go to:</a:t>
            </a:r>
          </a:p>
          <a:p>
            <a:pPr algn="ctr"/>
            <a:r>
              <a:rPr lang="en-US" sz="2400" dirty="0">
                <a:latin typeface="Arial Black" panose="020B0A04020102020204" pitchFamily="34" charset="0"/>
              </a:rPr>
              <a:t>http://www.ahsaa.com/Officials/Ejection-Report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026"/>
          <p:cNvSpPr>
            <a:spLocks noGrp="1" noChangeArrowheads="1"/>
          </p:cNvSpPr>
          <p:nvPr>
            <p:ph type="title" idx="4294967295"/>
          </p:nvPr>
        </p:nvSpPr>
        <p:spPr>
          <a:xfrm>
            <a:off x="276728" y="152854"/>
            <a:ext cx="8579770" cy="509588"/>
          </a:xfrm>
        </p:spPr>
        <p:txBody>
          <a:bodyPr lIns="90488" tIns="44450" rIns="90488" bIns="44450" anchor="t"/>
          <a:lstStyle/>
          <a:p>
            <a:pPr algn="ctr" eaLnBrk="1" hangingPunct="1"/>
            <a:r>
              <a:rPr lang="en-US" altLang="en-US" sz="4000" dirty="0"/>
              <a:t>EJECTION REPORT</a:t>
            </a:r>
          </a:p>
        </p:txBody>
      </p:sp>
      <p:sp>
        <p:nvSpPr>
          <p:cNvPr id="11" name="Rectangle 2">
            <a:extLst>
              <a:ext uri="{FF2B5EF4-FFF2-40B4-BE49-F238E27FC236}">
                <a16:creationId xmlns:a16="http://schemas.microsoft.com/office/drawing/2014/main" id="{7D70AF60-FD79-437E-AB74-23439AF79AD7}"/>
              </a:ext>
            </a:extLst>
          </p:cNvPr>
          <p:cNvSpPr>
            <a:spLocks noGrp="1" noChangeArrowheads="1"/>
          </p:cNvSpPr>
          <p:nvPr>
            <p:ph type="title"/>
          </p:nvPr>
        </p:nvSpPr>
        <p:spPr>
          <a:xfrm>
            <a:off x="223213" y="1401846"/>
            <a:ext cx="8686800" cy="766382"/>
          </a:xfrm>
        </p:spPr>
        <p:txBody>
          <a:bodyPr/>
          <a:lstStyle/>
          <a:p>
            <a:pPr algn="ctr" eaLnBrk="1" hangingPunct="1"/>
            <a:r>
              <a:rPr lang="en-US" altLang="en-US" sz="4000" dirty="0"/>
              <a:t>Special Note:</a:t>
            </a:r>
          </a:p>
        </p:txBody>
      </p:sp>
      <p:sp>
        <p:nvSpPr>
          <p:cNvPr id="13" name="Rectangle 3">
            <a:extLst>
              <a:ext uri="{FF2B5EF4-FFF2-40B4-BE49-F238E27FC236}">
                <a16:creationId xmlns:a16="http://schemas.microsoft.com/office/drawing/2014/main" id="{510EA186-C459-45BD-871D-B84419A45319}"/>
              </a:ext>
            </a:extLst>
          </p:cNvPr>
          <p:cNvSpPr txBox="1">
            <a:spLocks noChangeArrowheads="1"/>
          </p:cNvSpPr>
          <p:nvPr/>
        </p:nvSpPr>
        <p:spPr bwMode="auto">
          <a:xfrm>
            <a:off x="902368" y="2907632"/>
            <a:ext cx="7543800" cy="766383"/>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74625" indent="-174625" algn="l" rtl="0" eaLnBrk="0" fontAlgn="base" hangingPunct="0">
              <a:lnSpc>
                <a:spcPct val="85000"/>
              </a:lnSpc>
              <a:spcBef>
                <a:spcPct val="30000"/>
              </a:spcBef>
              <a:spcAft>
                <a:spcPct val="0"/>
              </a:spcAft>
              <a:buClr>
                <a:srgbClr val="DC241F"/>
              </a:buClr>
              <a:buChar char="•"/>
              <a:defRPr sz="2400" b="1">
                <a:solidFill>
                  <a:schemeClr val="tx1"/>
                </a:solidFill>
                <a:latin typeface="+mn-lt"/>
                <a:ea typeface="+mn-ea"/>
                <a:cs typeface="+mn-cs"/>
              </a:defRPr>
            </a:lvl1pPr>
            <a:lvl2pPr marL="457200" indent="-168275" algn="l" rtl="0" eaLnBrk="0" fontAlgn="base" hangingPunct="0">
              <a:lnSpc>
                <a:spcPct val="85000"/>
              </a:lnSpc>
              <a:spcBef>
                <a:spcPct val="30000"/>
              </a:spcBef>
              <a:spcAft>
                <a:spcPct val="0"/>
              </a:spcAft>
              <a:buClr>
                <a:srgbClr val="0053A5"/>
              </a:buClr>
              <a:buSzPct val="120000"/>
              <a:buFont typeface="Arial" charset="0"/>
              <a:buChar char="-"/>
              <a:defRPr sz="2000" b="1">
                <a:solidFill>
                  <a:schemeClr val="tx1"/>
                </a:solidFill>
                <a:latin typeface="+mn-lt"/>
              </a:defRPr>
            </a:lvl2pPr>
            <a:lvl3pPr marL="738188" indent="-166688" algn="l" rtl="0" eaLnBrk="0" fontAlgn="base" hangingPunct="0">
              <a:lnSpc>
                <a:spcPct val="85000"/>
              </a:lnSpc>
              <a:spcBef>
                <a:spcPct val="30000"/>
              </a:spcBef>
              <a:spcAft>
                <a:spcPct val="0"/>
              </a:spcAft>
              <a:buClr>
                <a:srgbClr val="317023"/>
              </a:buClr>
              <a:buSzPct val="90000"/>
              <a:buFont typeface="Wingdings" pitchFamily="2" charset="2"/>
              <a:buChar char="w"/>
              <a:defRPr>
                <a:solidFill>
                  <a:schemeClr val="tx1"/>
                </a:solidFill>
                <a:latin typeface="+mn-lt"/>
              </a:defRPr>
            </a:lvl3pPr>
            <a:lvl4pPr marL="973138" indent="-120650" algn="l" rtl="0" eaLnBrk="0" fontAlgn="base" hangingPunct="0">
              <a:spcBef>
                <a:spcPct val="20000"/>
              </a:spcBef>
              <a:spcAft>
                <a:spcPct val="0"/>
              </a:spcAft>
              <a:buChar char="•"/>
              <a:defRPr sz="1600">
                <a:solidFill>
                  <a:schemeClr val="tx1"/>
                </a:solidFill>
                <a:latin typeface="+mn-lt"/>
              </a:defRPr>
            </a:lvl4pPr>
            <a:lvl5pPr marL="2330450" indent="-271463" algn="l" rtl="0" eaLnBrk="0" fontAlgn="base" hangingPunct="0">
              <a:spcBef>
                <a:spcPct val="20000"/>
              </a:spcBef>
              <a:spcAft>
                <a:spcPct val="0"/>
              </a:spcAft>
              <a:buChar char="»"/>
              <a:defRPr sz="2000">
                <a:solidFill>
                  <a:schemeClr val="tx1"/>
                </a:solidFill>
                <a:latin typeface="Times New Roman" pitchFamily="18" charset="0"/>
              </a:defRPr>
            </a:lvl5pPr>
            <a:lvl6pPr marL="2787650" indent="-271463" algn="l" rtl="0" eaLnBrk="0" fontAlgn="base" hangingPunct="0">
              <a:spcBef>
                <a:spcPct val="20000"/>
              </a:spcBef>
              <a:spcAft>
                <a:spcPct val="0"/>
              </a:spcAft>
              <a:buChar char="»"/>
              <a:defRPr sz="2000">
                <a:solidFill>
                  <a:schemeClr val="tx1"/>
                </a:solidFill>
                <a:latin typeface="Times New Roman" pitchFamily="18" charset="0"/>
              </a:defRPr>
            </a:lvl6pPr>
            <a:lvl7pPr marL="3244850" indent="-271463" algn="l" rtl="0" eaLnBrk="0" fontAlgn="base" hangingPunct="0">
              <a:spcBef>
                <a:spcPct val="20000"/>
              </a:spcBef>
              <a:spcAft>
                <a:spcPct val="0"/>
              </a:spcAft>
              <a:buChar char="»"/>
              <a:defRPr sz="2000">
                <a:solidFill>
                  <a:schemeClr val="tx1"/>
                </a:solidFill>
                <a:latin typeface="Times New Roman" pitchFamily="18" charset="0"/>
              </a:defRPr>
            </a:lvl7pPr>
            <a:lvl8pPr marL="3702050" indent="-271463" algn="l" rtl="0" eaLnBrk="0" fontAlgn="base" hangingPunct="0">
              <a:spcBef>
                <a:spcPct val="20000"/>
              </a:spcBef>
              <a:spcAft>
                <a:spcPct val="0"/>
              </a:spcAft>
              <a:buChar char="»"/>
              <a:defRPr sz="2000">
                <a:solidFill>
                  <a:schemeClr val="tx1"/>
                </a:solidFill>
                <a:latin typeface="Times New Roman" pitchFamily="18" charset="0"/>
              </a:defRPr>
            </a:lvl8pPr>
            <a:lvl9pPr marL="4159250" indent="-271463" algn="l" rtl="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r>
              <a:rPr lang="en-US" altLang="en-US" kern="0" dirty="0"/>
              <a:t>  For reports on the use of foul or abusive</a:t>
            </a:r>
          </a:p>
          <a:p>
            <a:pPr marL="0" indent="0" eaLnBrk="1" hangingPunct="1">
              <a:buNone/>
            </a:pPr>
            <a:r>
              <a:rPr lang="en-US" altLang="en-US" kern="0" dirty="0"/>
              <a:t>    language use the exact words the player used.</a:t>
            </a:r>
            <a:endParaRPr lang="en-US" altLang="en-US" u="sng" kern="0" dirty="0"/>
          </a:p>
        </p:txBody>
      </p:sp>
      <p:sp>
        <p:nvSpPr>
          <p:cNvPr id="2" name="TextBox 1">
            <a:extLst>
              <a:ext uri="{FF2B5EF4-FFF2-40B4-BE49-F238E27FC236}">
                <a16:creationId xmlns:a16="http://schemas.microsoft.com/office/drawing/2014/main" id="{931EBF10-29A7-471E-932D-0AEE021D7654}"/>
              </a:ext>
            </a:extLst>
          </p:cNvPr>
          <p:cNvSpPr txBox="1"/>
          <p:nvPr/>
        </p:nvSpPr>
        <p:spPr>
          <a:xfrm>
            <a:off x="902368" y="3691464"/>
            <a:ext cx="7146610" cy="1717393"/>
          </a:xfrm>
          <a:prstGeom prst="rect">
            <a:avLst/>
          </a:prstGeom>
          <a:noFill/>
        </p:spPr>
        <p:txBody>
          <a:bodyPr wrap="square" rtlCol="0">
            <a:spAutoFit/>
          </a:bodyPr>
          <a:lstStyle/>
          <a:p>
            <a:pPr marL="342900" indent="-342900">
              <a:buClr>
                <a:srgbClr val="C00000"/>
              </a:buClr>
              <a:buFont typeface="Arial" panose="020B0604020202020204" pitchFamily="34" charset="0"/>
              <a:buChar char="•"/>
            </a:pPr>
            <a:r>
              <a:rPr lang="en-US" altLang="en-US" sz="2400" kern="0" dirty="0">
                <a:latin typeface="+mn-lt"/>
              </a:rPr>
              <a:t>Not just for the above. Any </a:t>
            </a:r>
            <a:r>
              <a:rPr lang="en-US" altLang="en-US" sz="2400" kern="0" dirty="0">
                <a:solidFill>
                  <a:srgbClr val="FF0000"/>
                </a:solidFill>
                <a:latin typeface="+mn-lt"/>
              </a:rPr>
              <a:t>Red Card </a:t>
            </a:r>
            <a:r>
              <a:rPr lang="en-US" altLang="en-US" sz="2400" kern="0" dirty="0">
                <a:latin typeface="+mn-lt"/>
              </a:rPr>
              <a:t>incidents must describe what they did step by step. Remember, exactly what they did and not I think………………. </a:t>
            </a:r>
            <a:endParaRPr lang="en-US" dirty="0"/>
          </a:p>
        </p:txBody>
      </p:sp>
    </p:spTree>
    <p:extLst>
      <p:ext uri="{BB962C8B-B14F-4D97-AF65-F5344CB8AC3E}">
        <p14:creationId xmlns:p14="http://schemas.microsoft.com/office/powerpoint/2010/main" val="176985042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1" grpId="0"/>
      <p:bldP spid="13" grpId="0"/>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026"/>
          <p:cNvSpPr>
            <a:spLocks noGrp="1" noChangeArrowheads="1"/>
          </p:cNvSpPr>
          <p:nvPr>
            <p:ph type="title" idx="4294967295"/>
          </p:nvPr>
        </p:nvSpPr>
        <p:spPr>
          <a:xfrm>
            <a:off x="276727" y="152854"/>
            <a:ext cx="8686799" cy="509588"/>
          </a:xfrm>
        </p:spPr>
        <p:txBody>
          <a:bodyPr lIns="90488" tIns="44450" rIns="90488" bIns="44450" anchor="t"/>
          <a:lstStyle/>
          <a:p>
            <a:pPr eaLnBrk="1" hangingPunct="1"/>
            <a:r>
              <a:rPr lang="en-US" altLang="en-US" sz="4000" dirty="0"/>
              <a:t>JURISDICTION OF THE OFFICIALS</a:t>
            </a:r>
          </a:p>
        </p:txBody>
      </p:sp>
      <p:sp>
        <p:nvSpPr>
          <p:cNvPr id="11" name="Rectangle 2">
            <a:extLst>
              <a:ext uri="{FF2B5EF4-FFF2-40B4-BE49-F238E27FC236}">
                <a16:creationId xmlns:a16="http://schemas.microsoft.com/office/drawing/2014/main" id="{7D70AF60-FD79-437E-AB74-23439AF79AD7}"/>
              </a:ext>
            </a:extLst>
          </p:cNvPr>
          <p:cNvSpPr>
            <a:spLocks noGrp="1" noChangeArrowheads="1"/>
          </p:cNvSpPr>
          <p:nvPr>
            <p:ph type="title"/>
          </p:nvPr>
        </p:nvSpPr>
        <p:spPr>
          <a:xfrm>
            <a:off x="228600" y="983083"/>
            <a:ext cx="8686800" cy="590096"/>
          </a:xfrm>
        </p:spPr>
        <p:txBody>
          <a:bodyPr/>
          <a:lstStyle/>
          <a:p>
            <a:pPr algn="ctr" eaLnBrk="1" hangingPunct="1"/>
            <a:r>
              <a:rPr lang="en-US" altLang="en-US" sz="4000" dirty="0">
                <a:solidFill>
                  <a:srgbClr val="DC241F"/>
                </a:solidFill>
              </a:rPr>
              <a:t>Special Note:</a:t>
            </a:r>
          </a:p>
        </p:txBody>
      </p:sp>
      <p:sp>
        <p:nvSpPr>
          <p:cNvPr id="13" name="Rectangle 3">
            <a:extLst>
              <a:ext uri="{FF2B5EF4-FFF2-40B4-BE49-F238E27FC236}">
                <a16:creationId xmlns:a16="http://schemas.microsoft.com/office/drawing/2014/main" id="{510EA186-C459-45BD-871D-B84419A45319}"/>
              </a:ext>
            </a:extLst>
          </p:cNvPr>
          <p:cNvSpPr txBox="1">
            <a:spLocks noChangeArrowheads="1"/>
          </p:cNvSpPr>
          <p:nvPr/>
        </p:nvSpPr>
        <p:spPr bwMode="auto">
          <a:xfrm>
            <a:off x="2246116" y="1753442"/>
            <a:ext cx="4821099" cy="433879"/>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74625" indent="-174625" algn="l" rtl="0" eaLnBrk="0" fontAlgn="base" hangingPunct="0">
              <a:lnSpc>
                <a:spcPct val="85000"/>
              </a:lnSpc>
              <a:spcBef>
                <a:spcPct val="30000"/>
              </a:spcBef>
              <a:spcAft>
                <a:spcPct val="0"/>
              </a:spcAft>
              <a:buClr>
                <a:srgbClr val="DC241F"/>
              </a:buClr>
              <a:buChar char="•"/>
              <a:defRPr sz="2400" b="1">
                <a:solidFill>
                  <a:schemeClr val="tx1"/>
                </a:solidFill>
                <a:latin typeface="+mn-lt"/>
                <a:ea typeface="+mn-ea"/>
                <a:cs typeface="+mn-cs"/>
              </a:defRPr>
            </a:lvl1pPr>
            <a:lvl2pPr marL="457200" indent="-168275" algn="l" rtl="0" eaLnBrk="0" fontAlgn="base" hangingPunct="0">
              <a:lnSpc>
                <a:spcPct val="85000"/>
              </a:lnSpc>
              <a:spcBef>
                <a:spcPct val="30000"/>
              </a:spcBef>
              <a:spcAft>
                <a:spcPct val="0"/>
              </a:spcAft>
              <a:buClr>
                <a:srgbClr val="0053A5"/>
              </a:buClr>
              <a:buSzPct val="120000"/>
              <a:buFont typeface="Arial" charset="0"/>
              <a:buChar char="-"/>
              <a:defRPr sz="2000" b="1">
                <a:solidFill>
                  <a:schemeClr val="tx1"/>
                </a:solidFill>
                <a:latin typeface="+mn-lt"/>
              </a:defRPr>
            </a:lvl2pPr>
            <a:lvl3pPr marL="738188" indent="-166688" algn="l" rtl="0" eaLnBrk="0" fontAlgn="base" hangingPunct="0">
              <a:lnSpc>
                <a:spcPct val="85000"/>
              </a:lnSpc>
              <a:spcBef>
                <a:spcPct val="30000"/>
              </a:spcBef>
              <a:spcAft>
                <a:spcPct val="0"/>
              </a:spcAft>
              <a:buClr>
                <a:srgbClr val="317023"/>
              </a:buClr>
              <a:buSzPct val="90000"/>
              <a:buFont typeface="Wingdings" pitchFamily="2" charset="2"/>
              <a:buChar char="w"/>
              <a:defRPr>
                <a:solidFill>
                  <a:schemeClr val="tx1"/>
                </a:solidFill>
                <a:latin typeface="+mn-lt"/>
              </a:defRPr>
            </a:lvl3pPr>
            <a:lvl4pPr marL="973138" indent="-120650" algn="l" rtl="0" eaLnBrk="0" fontAlgn="base" hangingPunct="0">
              <a:spcBef>
                <a:spcPct val="20000"/>
              </a:spcBef>
              <a:spcAft>
                <a:spcPct val="0"/>
              </a:spcAft>
              <a:buChar char="•"/>
              <a:defRPr sz="1600">
                <a:solidFill>
                  <a:schemeClr val="tx1"/>
                </a:solidFill>
                <a:latin typeface="+mn-lt"/>
              </a:defRPr>
            </a:lvl4pPr>
            <a:lvl5pPr marL="2330450" indent="-271463" algn="l" rtl="0" eaLnBrk="0" fontAlgn="base" hangingPunct="0">
              <a:spcBef>
                <a:spcPct val="20000"/>
              </a:spcBef>
              <a:spcAft>
                <a:spcPct val="0"/>
              </a:spcAft>
              <a:buChar char="»"/>
              <a:defRPr sz="2000">
                <a:solidFill>
                  <a:schemeClr val="tx1"/>
                </a:solidFill>
                <a:latin typeface="Times New Roman" pitchFamily="18" charset="0"/>
              </a:defRPr>
            </a:lvl5pPr>
            <a:lvl6pPr marL="2787650" indent="-271463" algn="l" rtl="0" eaLnBrk="0" fontAlgn="base" hangingPunct="0">
              <a:spcBef>
                <a:spcPct val="20000"/>
              </a:spcBef>
              <a:spcAft>
                <a:spcPct val="0"/>
              </a:spcAft>
              <a:buChar char="»"/>
              <a:defRPr sz="2000">
                <a:solidFill>
                  <a:schemeClr val="tx1"/>
                </a:solidFill>
                <a:latin typeface="Times New Roman" pitchFamily="18" charset="0"/>
              </a:defRPr>
            </a:lvl6pPr>
            <a:lvl7pPr marL="3244850" indent="-271463" algn="l" rtl="0" eaLnBrk="0" fontAlgn="base" hangingPunct="0">
              <a:spcBef>
                <a:spcPct val="20000"/>
              </a:spcBef>
              <a:spcAft>
                <a:spcPct val="0"/>
              </a:spcAft>
              <a:buChar char="»"/>
              <a:defRPr sz="2000">
                <a:solidFill>
                  <a:schemeClr val="tx1"/>
                </a:solidFill>
                <a:latin typeface="Times New Roman" pitchFamily="18" charset="0"/>
              </a:defRPr>
            </a:lvl7pPr>
            <a:lvl8pPr marL="3702050" indent="-271463" algn="l" rtl="0" eaLnBrk="0" fontAlgn="base" hangingPunct="0">
              <a:spcBef>
                <a:spcPct val="20000"/>
              </a:spcBef>
              <a:spcAft>
                <a:spcPct val="0"/>
              </a:spcAft>
              <a:buChar char="»"/>
              <a:defRPr sz="2000">
                <a:solidFill>
                  <a:schemeClr val="tx1"/>
                </a:solidFill>
                <a:latin typeface="Times New Roman" pitchFamily="18" charset="0"/>
              </a:defRPr>
            </a:lvl8pPr>
            <a:lvl9pPr marL="4159250" indent="-271463" algn="l" rtl="0" eaLnBrk="0" fontAlgn="base" hangingPunct="0">
              <a:spcBef>
                <a:spcPct val="20000"/>
              </a:spcBef>
              <a:spcAft>
                <a:spcPct val="0"/>
              </a:spcAft>
              <a:buChar char="»"/>
              <a:defRPr sz="2000">
                <a:solidFill>
                  <a:schemeClr val="tx1"/>
                </a:solidFill>
                <a:latin typeface="Times New Roman" pitchFamily="18" charset="0"/>
              </a:defRPr>
            </a:lvl9pPr>
          </a:lstStyle>
          <a:p>
            <a:pPr marL="0" indent="0" eaLnBrk="1" hangingPunct="1">
              <a:buNone/>
            </a:pPr>
            <a:r>
              <a:rPr lang="en-US" altLang="en-US" kern="0" dirty="0"/>
              <a:t>  Rule modification 2017 – 2018 </a:t>
            </a:r>
            <a:endParaRPr lang="en-US" altLang="en-US" u="sng" kern="0" dirty="0"/>
          </a:p>
        </p:txBody>
      </p:sp>
      <p:sp>
        <p:nvSpPr>
          <p:cNvPr id="3" name="TextBox 2">
            <a:extLst>
              <a:ext uri="{FF2B5EF4-FFF2-40B4-BE49-F238E27FC236}">
                <a16:creationId xmlns:a16="http://schemas.microsoft.com/office/drawing/2014/main" id="{7DBD0345-F7E1-43B5-9860-4EEC2D212595}"/>
              </a:ext>
            </a:extLst>
          </p:cNvPr>
          <p:cNvSpPr txBox="1"/>
          <p:nvPr/>
        </p:nvSpPr>
        <p:spPr>
          <a:xfrm>
            <a:off x="903111" y="2551289"/>
            <a:ext cx="7507111" cy="2529923"/>
          </a:xfrm>
          <a:prstGeom prst="rect">
            <a:avLst/>
          </a:prstGeom>
          <a:noFill/>
        </p:spPr>
        <p:txBody>
          <a:bodyPr wrap="square" rtlCol="0">
            <a:spAutoFit/>
          </a:bodyPr>
          <a:lstStyle/>
          <a:p>
            <a:r>
              <a:rPr lang="en-US" sz="2400" dirty="0">
                <a:latin typeface="+mn-lt"/>
              </a:rPr>
              <a:t>The Jurisdiction of the Officials begins when the officials arrive at the field of play and its immediate surroundings and ends when the Officials leave the field of play and its immediate surroundings. </a:t>
            </a:r>
            <a:r>
              <a:rPr lang="en-US" sz="2400" u="sng" dirty="0">
                <a:solidFill>
                  <a:srgbClr val="DC241F"/>
                </a:solidFill>
                <a:latin typeface="+mn-lt"/>
              </a:rPr>
              <a:t>CARDS CAN BE GIVEN DURING THIS ENTIRE PERIOD.</a:t>
            </a:r>
          </a:p>
        </p:txBody>
      </p:sp>
    </p:spTree>
    <p:extLst>
      <p:ext uri="{BB962C8B-B14F-4D97-AF65-F5344CB8AC3E}">
        <p14:creationId xmlns:p14="http://schemas.microsoft.com/office/powerpoint/2010/main" val="103842547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0-#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1+#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1" grpId="0"/>
      <p:bldP spid="13"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a:extLst>
              <a:ext uri="{FF2B5EF4-FFF2-40B4-BE49-F238E27FC236}">
                <a16:creationId xmlns:a16="http://schemas.microsoft.com/office/drawing/2014/main" id="{7D70AF60-FD79-437E-AB74-23439AF79AD7}"/>
              </a:ext>
            </a:extLst>
          </p:cNvPr>
          <p:cNvSpPr>
            <a:spLocks noGrp="1" noChangeArrowheads="1"/>
          </p:cNvSpPr>
          <p:nvPr>
            <p:ph type="title"/>
          </p:nvPr>
        </p:nvSpPr>
        <p:spPr>
          <a:xfrm>
            <a:off x="228600" y="1062106"/>
            <a:ext cx="8686800" cy="590096"/>
          </a:xfrm>
        </p:spPr>
        <p:txBody>
          <a:bodyPr/>
          <a:lstStyle/>
          <a:p>
            <a:pPr algn="ctr" eaLnBrk="1" hangingPunct="1"/>
            <a:r>
              <a:rPr lang="en-US" altLang="en-US" sz="4000" dirty="0">
                <a:solidFill>
                  <a:srgbClr val="DC241F"/>
                </a:solidFill>
              </a:rPr>
              <a:t>Please Note:</a:t>
            </a:r>
          </a:p>
        </p:txBody>
      </p:sp>
      <p:sp>
        <p:nvSpPr>
          <p:cNvPr id="6" name="Rectangle 5">
            <a:extLst>
              <a:ext uri="{FF2B5EF4-FFF2-40B4-BE49-F238E27FC236}">
                <a16:creationId xmlns:a16="http://schemas.microsoft.com/office/drawing/2014/main" id="{B735241C-A26D-4726-A5BE-9949ACD2202A}"/>
              </a:ext>
            </a:extLst>
          </p:cNvPr>
          <p:cNvSpPr/>
          <p:nvPr/>
        </p:nvSpPr>
        <p:spPr>
          <a:xfrm>
            <a:off x="784705" y="1831826"/>
            <a:ext cx="7793665" cy="3342453"/>
          </a:xfrm>
          <a:prstGeom prst="rect">
            <a:avLst/>
          </a:prstGeom>
        </p:spPr>
        <p:txBody>
          <a:bodyPr wrap="square">
            <a:spAutoFit/>
          </a:bodyPr>
          <a:lstStyle/>
          <a:p>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Once the official hits the submit button the report will go straight to the AHSAA State Office. All District Directors will be receiving a copy.  The District Director will forward a copy to the involved association.</a:t>
            </a:r>
            <a:endParaRPr lang="en-US" sz="3200" dirty="0"/>
          </a:p>
        </p:txBody>
      </p:sp>
      <p:sp>
        <p:nvSpPr>
          <p:cNvPr id="7" name="Rectangle 1026">
            <a:extLst>
              <a:ext uri="{FF2B5EF4-FFF2-40B4-BE49-F238E27FC236}">
                <a16:creationId xmlns:a16="http://schemas.microsoft.com/office/drawing/2014/main" id="{4D1730F6-2118-4D07-B678-44024440AC0E}"/>
              </a:ext>
            </a:extLst>
          </p:cNvPr>
          <p:cNvSpPr txBox="1">
            <a:spLocks noChangeArrowheads="1"/>
          </p:cNvSpPr>
          <p:nvPr/>
        </p:nvSpPr>
        <p:spPr bwMode="auto">
          <a:xfrm>
            <a:off x="391652" y="148700"/>
            <a:ext cx="8579770" cy="509588"/>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algn="l" rtl="0" eaLnBrk="0" fontAlgn="base" hangingPunct="0">
              <a:lnSpc>
                <a:spcPct val="80000"/>
              </a:lnSpc>
              <a:spcBef>
                <a:spcPct val="0"/>
              </a:spcBef>
              <a:spcAft>
                <a:spcPct val="0"/>
              </a:spcAft>
              <a:defRPr sz="2800" b="1">
                <a:solidFill>
                  <a:schemeClr val="tx1"/>
                </a:solidFill>
                <a:latin typeface="+mj-lt"/>
                <a:ea typeface="+mj-ea"/>
                <a:cs typeface="+mj-cs"/>
              </a:defRPr>
            </a:lvl1pPr>
            <a:lvl2pPr algn="l" rtl="0" eaLnBrk="0" fontAlgn="base" hangingPunct="0">
              <a:lnSpc>
                <a:spcPct val="80000"/>
              </a:lnSpc>
              <a:spcBef>
                <a:spcPct val="0"/>
              </a:spcBef>
              <a:spcAft>
                <a:spcPct val="0"/>
              </a:spcAft>
              <a:defRPr sz="2800" b="1">
                <a:solidFill>
                  <a:schemeClr val="tx1"/>
                </a:solidFill>
                <a:latin typeface="Arial" charset="0"/>
              </a:defRPr>
            </a:lvl2pPr>
            <a:lvl3pPr algn="l" rtl="0" eaLnBrk="0" fontAlgn="base" hangingPunct="0">
              <a:lnSpc>
                <a:spcPct val="80000"/>
              </a:lnSpc>
              <a:spcBef>
                <a:spcPct val="0"/>
              </a:spcBef>
              <a:spcAft>
                <a:spcPct val="0"/>
              </a:spcAft>
              <a:defRPr sz="2800" b="1">
                <a:solidFill>
                  <a:schemeClr val="tx1"/>
                </a:solidFill>
                <a:latin typeface="Arial" charset="0"/>
              </a:defRPr>
            </a:lvl3pPr>
            <a:lvl4pPr algn="l" rtl="0" eaLnBrk="0" fontAlgn="base" hangingPunct="0">
              <a:lnSpc>
                <a:spcPct val="80000"/>
              </a:lnSpc>
              <a:spcBef>
                <a:spcPct val="0"/>
              </a:spcBef>
              <a:spcAft>
                <a:spcPct val="0"/>
              </a:spcAft>
              <a:defRPr sz="2800" b="1">
                <a:solidFill>
                  <a:schemeClr val="tx1"/>
                </a:solidFill>
                <a:latin typeface="Arial" charset="0"/>
              </a:defRPr>
            </a:lvl4pPr>
            <a:lvl5pPr algn="l" rtl="0" eaLnBrk="0" fontAlgn="base" hangingPunct="0">
              <a:lnSpc>
                <a:spcPct val="80000"/>
              </a:lnSpc>
              <a:spcBef>
                <a:spcPct val="0"/>
              </a:spcBef>
              <a:spcAft>
                <a:spcPct val="0"/>
              </a:spcAft>
              <a:defRPr sz="2800" b="1">
                <a:solidFill>
                  <a:schemeClr val="tx1"/>
                </a:solidFill>
                <a:latin typeface="Arial" charset="0"/>
              </a:defRPr>
            </a:lvl5pPr>
            <a:lvl6pPr marL="457200" algn="l" rtl="0" eaLnBrk="0" fontAlgn="base" hangingPunct="0">
              <a:lnSpc>
                <a:spcPct val="80000"/>
              </a:lnSpc>
              <a:spcBef>
                <a:spcPct val="0"/>
              </a:spcBef>
              <a:spcAft>
                <a:spcPct val="0"/>
              </a:spcAft>
              <a:defRPr sz="2800" b="1">
                <a:solidFill>
                  <a:schemeClr val="tx1"/>
                </a:solidFill>
                <a:latin typeface="Arial" charset="0"/>
              </a:defRPr>
            </a:lvl6pPr>
            <a:lvl7pPr marL="914400" algn="l" rtl="0" eaLnBrk="0" fontAlgn="base" hangingPunct="0">
              <a:lnSpc>
                <a:spcPct val="80000"/>
              </a:lnSpc>
              <a:spcBef>
                <a:spcPct val="0"/>
              </a:spcBef>
              <a:spcAft>
                <a:spcPct val="0"/>
              </a:spcAft>
              <a:defRPr sz="2800" b="1">
                <a:solidFill>
                  <a:schemeClr val="tx1"/>
                </a:solidFill>
                <a:latin typeface="Arial" charset="0"/>
              </a:defRPr>
            </a:lvl7pPr>
            <a:lvl8pPr marL="1371600" algn="l" rtl="0" eaLnBrk="0" fontAlgn="base" hangingPunct="0">
              <a:lnSpc>
                <a:spcPct val="80000"/>
              </a:lnSpc>
              <a:spcBef>
                <a:spcPct val="0"/>
              </a:spcBef>
              <a:spcAft>
                <a:spcPct val="0"/>
              </a:spcAft>
              <a:defRPr sz="2800" b="1">
                <a:solidFill>
                  <a:schemeClr val="tx1"/>
                </a:solidFill>
                <a:latin typeface="Arial" charset="0"/>
              </a:defRPr>
            </a:lvl8pPr>
            <a:lvl9pPr marL="1828800" algn="l" rtl="0" eaLnBrk="0" fontAlgn="base" hangingPunct="0">
              <a:lnSpc>
                <a:spcPct val="80000"/>
              </a:lnSpc>
              <a:spcBef>
                <a:spcPct val="0"/>
              </a:spcBef>
              <a:spcAft>
                <a:spcPct val="0"/>
              </a:spcAft>
              <a:defRPr sz="2800" b="1">
                <a:solidFill>
                  <a:schemeClr val="tx1"/>
                </a:solidFill>
                <a:latin typeface="Arial" charset="0"/>
              </a:defRPr>
            </a:lvl9pPr>
          </a:lstStyle>
          <a:p>
            <a:pPr algn="ctr" eaLnBrk="1" hangingPunct="1"/>
            <a:r>
              <a:rPr lang="en-US" altLang="en-US" sz="4000" kern="0" dirty="0"/>
              <a:t>EJECTION REPORT</a:t>
            </a:r>
          </a:p>
        </p:txBody>
      </p:sp>
    </p:spTree>
    <p:extLst>
      <p:ext uri="{BB962C8B-B14F-4D97-AF65-F5344CB8AC3E}">
        <p14:creationId xmlns:p14="http://schemas.microsoft.com/office/powerpoint/2010/main" val="153596161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0-#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p:cNvSpPr>
            <a:spLocks noGrp="1" noChangeArrowheads="1"/>
          </p:cNvSpPr>
          <p:nvPr>
            <p:ph type="body" idx="1"/>
          </p:nvPr>
        </p:nvSpPr>
        <p:spPr>
          <a:xfrm>
            <a:off x="495981" y="2590799"/>
            <a:ext cx="7997825" cy="544287"/>
          </a:xfrm>
        </p:spPr>
        <p:txBody>
          <a:bodyPr/>
          <a:lstStyle/>
          <a:p>
            <a:pPr algn="ctr">
              <a:buFontTx/>
              <a:buNone/>
            </a:pPr>
            <a:r>
              <a:rPr lang="en-US" altLang="en-US" sz="4000" i="1" dirty="0">
                <a:solidFill>
                  <a:schemeClr val="hlink"/>
                </a:solidFill>
                <a:latin typeface="+mj-lt"/>
              </a:rPr>
              <a:t>The End</a:t>
            </a:r>
          </a:p>
          <a:p>
            <a:pPr>
              <a:buFontTx/>
              <a:buNone/>
            </a:pPr>
            <a:endParaRPr lang="en-US" altLang="en-US" sz="32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 calcmode="lin" valueType="num">
                                      <p:cBhvr additive="base">
                                        <p:cTn id="7" dur="500" fill="hold"/>
                                        <p:tgtEl>
                                          <p:spTgt spid="1167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673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p:cNvSpPr>
            <a:spLocks noGrp="1" noChangeArrowheads="1"/>
          </p:cNvSpPr>
          <p:nvPr>
            <p:ph type="body" idx="1"/>
          </p:nvPr>
        </p:nvSpPr>
        <p:spPr>
          <a:xfrm>
            <a:off x="604838" y="992188"/>
            <a:ext cx="7997825" cy="5503862"/>
          </a:xfrm>
        </p:spPr>
        <p:txBody>
          <a:bodyPr/>
          <a:lstStyle/>
          <a:p>
            <a:pPr algn="ctr">
              <a:buFontTx/>
              <a:buNone/>
            </a:pPr>
            <a:endParaRPr lang="en-US" altLang="en-US" sz="3200" dirty="0"/>
          </a:p>
          <a:p>
            <a:pPr algn="ctr">
              <a:buFontTx/>
              <a:buNone/>
            </a:pPr>
            <a:endParaRPr lang="en-US" altLang="en-US" sz="3200" dirty="0"/>
          </a:p>
          <a:p>
            <a:pPr algn="ctr">
              <a:buFontTx/>
              <a:buNone/>
            </a:pPr>
            <a:endParaRPr lang="en-US" altLang="en-US" sz="3200" dirty="0"/>
          </a:p>
          <a:p>
            <a:pPr algn="ctr">
              <a:buFontTx/>
              <a:buNone/>
            </a:pPr>
            <a:r>
              <a:rPr lang="en-US" altLang="en-US" sz="3200" dirty="0"/>
              <a:t>Created for the AHSAA </a:t>
            </a:r>
          </a:p>
          <a:p>
            <a:pPr algn="ctr">
              <a:buFontTx/>
              <a:buNone/>
            </a:pPr>
            <a:r>
              <a:rPr lang="en-US" altLang="en-US" sz="3200" dirty="0"/>
              <a:t>by Sam Waelti Northeast District Director</a:t>
            </a:r>
          </a:p>
          <a:p>
            <a:pPr algn="ctr">
              <a:buFontTx/>
              <a:buNone/>
            </a:pPr>
            <a:endParaRPr lang="en-US" altLang="en-US" sz="3200" dirty="0">
              <a:solidFill>
                <a:schemeClr val="hlink"/>
              </a:solidFill>
            </a:endParaRPr>
          </a:p>
          <a:p>
            <a:pPr>
              <a:buFontTx/>
              <a:buNone/>
            </a:pPr>
            <a:endParaRPr lang="en-US" altLang="en-US" sz="3200" dirty="0"/>
          </a:p>
        </p:txBody>
      </p:sp>
    </p:spTree>
    <p:extLst>
      <p:ext uri="{BB962C8B-B14F-4D97-AF65-F5344CB8AC3E}">
        <p14:creationId xmlns:p14="http://schemas.microsoft.com/office/powerpoint/2010/main" val="212893441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6739">
                                            <p:txEl>
                                              <p:pRg st="3" end="3"/>
                                            </p:txEl>
                                          </p:spTgt>
                                        </p:tgtEl>
                                        <p:attrNameLst>
                                          <p:attrName>style.visibility</p:attrName>
                                        </p:attrNameLst>
                                      </p:cBhvr>
                                      <p:to>
                                        <p:strVal val="visible"/>
                                      </p:to>
                                    </p:set>
                                    <p:anim calcmode="lin" valueType="num">
                                      <p:cBhvr additive="base">
                                        <p:cTn id="7" dur="500" fill="hold"/>
                                        <p:tgtEl>
                                          <p:spTgt spid="116739">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67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6739">
                                            <p:txEl>
                                              <p:pRg st="4" end="4"/>
                                            </p:txEl>
                                          </p:spTgt>
                                        </p:tgtEl>
                                        <p:attrNameLst>
                                          <p:attrName>style.visibility</p:attrName>
                                        </p:attrNameLst>
                                      </p:cBhvr>
                                      <p:to>
                                        <p:strVal val="visible"/>
                                      </p:to>
                                    </p:set>
                                    <p:anim calcmode="lin" valueType="num">
                                      <p:cBhvr additive="base">
                                        <p:cTn id="13" dur="500" fill="hold"/>
                                        <p:tgtEl>
                                          <p:spTgt spid="116739">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67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5" name="Freeform 3"/>
          <p:cNvSpPr>
            <a:spLocks/>
          </p:cNvSpPr>
          <p:nvPr/>
        </p:nvSpPr>
        <p:spPr bwMode="auto">
          <a:xfrm>
            <a:off x="3175" y="4414838"/>
            <a:ext cx="9140825" cy="457200"/>
          </a:xfrm>
          <a:custGeom>
            <a:avLst/>
            <a:gdLst>
              <a:gd name="T0" fmla="*/ 0 w 5758"/>
              <a:gd name="T1" fmla="*/ 314 h 314"/>
              <a:gd name="T2" fmla="*/ 2879 w 5758"/>
              <a:gd name="T3" fmla="*/ 0 h 314"/>
              <a:gd name="T4" fmla="*/ 5758 w 5758"/>
              <a:gd name="T5" fmla="*/ 314 h 314"/>
            </a:gdLst>
            <a:ahLst/>
            <a:cxnLst>
              <a:cxn ang="0">
                <a:pos x="T0" y="T1"/>
              </a:cxn>
              <a:cxn ang="0">
                <a:pos x="T2" y="T3"/>
              </a:cxn>
              <a:cxn ang="0">
                <a:pos x="T4" y="T5"/>
              </a:cxn>
            </a:cxnLst>
            <a:rect l="0" t="0" r="r" b="b"/>
            <a:pathLst>
              <a:path w="5758" h="314">
                <a:moveTo>
                  <a:pt x="0" y="314"/>
                </a:moveTo>
                <a:cubicBezTo>
                  <a:pt x="959" y="157"/>
                  <a:pt x="1919" y="0"/>
                  <a:pt x="2879" y="0"/>
                </a:cubicBezTo>
                <a:cubicBezTo>
                  <a:pt x="3839" y="0"/>
                  <a:pt x="4798" y="157"/>
                  <a:pt x="5758" y="314"/>
                </a:cubicBezTo>
              </a:path>
            </a:pathLst>
          </a:custGeom>
          <a:solidFill>
            <a:srgbClr val="C3C8C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79876" name="Rectangle 4"/>
          <p:cNvSpPr>
            <a:spLocks noChangeArrowheads="1"/>
          </p:cNvSpPr>
          <p:nvPr/>
        </p:nvSpPr>
        <p:spPr bwMode="auto">
          <a:xfrm>
            <a:off x="3175" y="4872038"/>
            <a:ext cx="9140825" cy="1985962"/>
          </a:xfrm>
          <a:prstGeom prst="rect">
            <a:avLst/>
          </a:prstGeom>
          <a:solidFill>
            <a:srgbClr val="C3C8CD"/>
          </a:solidFill>
          <a:ln>
            <a:noFill/>
          </a:ln>
          <a:effectLst/>
          <a:extLs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endParaRPr lang="en-US" altLang="en-US" dirty="0"/>
          </a:p>
        </p:txBody>
      </p:sp>
      <p:sp>
        <p:nvSpPr>
          <p:cNvPr id="79891" name="Rectangle 19"/>
          <p:cNvSpPr>
            <a:spLocks noChangeArrowheads="1"/>
          </p:cNvSpPr>
          <p:nvPr/>
        </p:nvSpPr>
        <p:spPr bwMode="auto">
          <a:xfrm>
            <a:off x="3268663" y="3552825"/>
            <a:ext cx="263525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r">
              <a:lnSpc>
                <a:spcPct val="100000"/>
              </a:lnSpc>
            </a:pPr>
            <a:r>
              <a:rPr lang="en-US" altLang="en-US" sz="2400" b="0" dirty="0"/>
              <a:t> </a:t>
            </a:r>
            <a:r>
              <a:rPr lang="en-US" altLang="en-US" sz="2400" dirty="0"/>
              <a:t>www.ahsaa.com</a:t>
            </a:r>
          </a:p>
        </p:txBody>
      </p:sp>
      <p:sp>
        <p:nvSpPr>
          <p:cNvPr id="79899" name="Text Box 27"/>
          <p:cNvSpPr txBox="1">
            <a:spLocks noChangeArrowheads="1"/>
          </p:cNvSpPr>
          <p:nvPr/>
        </p:nvSpPr>
        <p:spPr bwMode="auto">
          <a:xfrm>
            <a:off x="534988" y="604838"/>
            <a:ext cx="8243887" cy="2555875"/>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lnSpc>
                <a:spcPct val="75000"/>
              </a:lnSpc>
              <a:spcBef>
                <a:spcPct val="50000"/>
              </a:spcBef>
            </a:pPr>
            <a:r>
              <a:rPr lang="en-US" altLang="en-US" sz="7200" dirty="0">
                <a:solidFill>
                  <a:srgbClr val="DC241F"/>
                </a:solidFill>
                <a:latin typeface="Arial Black" pitchFamily="34" charset="0"/>
              </a:rPr>
              <a:t>Alabama High School Athletic Association</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026"/>
          <p:cNvSpPr>
            <a:spLocks noGrp="1" noChangeArrowheads="1"/>
          </p:cNvSpPr>
          <p:nvPr>
            <p:ph type="title" idx="4294967295"/>
          </p:nvPr>
        </p:nvSpPr>
        <p:spPr>
          <a:xfrm>
            <a:off x="566738" y="152854"/>
            <a:ext cx="8229600" cy="509588"/>
          </a:xfrm>
        </p:spPr>
        <p:txBody>
          <a:bodyPr lIns="90488" tIns="44450" rIns="90488" bIns="44450" anchor="t"/>
          <a:lstStyle/>
          <a:p>
            <a:pPr algn="ctr" eaLnBrk="1" hangingPunct="1"/>
            <a:r>
              <a:rPr lang="en-US" altLang="en-US" sz="4000" dirty="0"/>
              <a:t>EJECTION REPORT</a:t>
            </a:r>
          </a:p>
        </p:txBody>
      </p:sp>
      <p:sp>
        <p:nvSpPr>
          <p:cNvPr id="6" name="TextBox 5"/>
          <p:cNvSpPr txBox="1">
            <a:spLocks noChangeArrowheads="1"/>
          </p:cNvSpPr>
          <p:nvPr/>
        </p:nvSpPr>
        <p:spPr bwMode="auto">
          <a:xfrm>
            <a:off x="682625" y="4577172"/>
            <a:ext cx="7997825" cy="467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2800">
                <a:solidFill>
                  <a:schemeClr val="tx1"/>
                </a:solidFill>
                <a:latin typeface="Arial" charset="0"/>
              </a:defRPr>
            </a:lvl1pPr>
            <a:lvl2pPr marL="742950" indent="-285750" eaLnBrk="0" hangingPunct="0">
              <a:spcBef>
                <a:spcPct val="20000"/>
              </a:spcBef>
              <a:buClr>
                <a:schemeClr val="tx2"/>
              </a:buClr>
              <a:buSzPct val="65000"/>
              <a:buFont typeface="Wingdings" pitchFamily="2" charset="2"/>
              <a:buChar char="u"/>
              <a:defRPr sz="2600">
                <a:solidFill>
                  <a:schemeClr val="tx1"/>
                </a:solidFill>
                <a:latin typeface="Arial" charset="0"/>
              </a:defRPr>
            </a:lvl2pPr>
            <a:lvl3pPr marL="1143000" indent="-228600" eaLnBrk="0" hangingPunct="0">
              <a:spcBef>
                <a:spcPct val="20000"/>
              </a:spcBef>
              <a:buClr>
                <a:schemeClr val="hlink"/>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tx2"/>
              </a:buClr>
              <a:buSzPct val="100000"/>
              <a:buChar char="•"/>
              <a:defRPr sz="2000">
                <a:solidFill>
                  <a:schemeClr val="tx1"/>
                </a:solidFill>
                <a:latin typeface="Arial" charset="0"/>
              </a:defRPr>
            </a:lvl4pPr>
            <a:lvl5pPr marL="2057400" indent="-228600" eaLnBrk="0" hangingPunct="0">
              <a:spcBef>
                <a:spcPct val="20000"/>
              </a:spcBef>
              <a:buClr>
                <a:schemeClr val="hlink"/>
              </a:buClr>
              <a:buSzPct val="100000"/>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charset="0"/>
              </a:defRPr>
            </a:lvl9pPr>
          </a:lstStyle>
          <a:p>
            <a:pPr eaLnBrk="1" hangingPunct="1">
              <a:lnSpc>
                <a:spcPct val="110000"/>
              </a:lnSpc>
              <a:spcBef>
                <a:spcPct val="0"/>
              </a:spcBef>
              <a:buClrTx/>
              <a:buSzTx/>
              <a:buFontTx/>
              <a:buNone/>
            </a:pPr>
            <a:endParaRPr lang="en-US" altLang="en-US" sz="2400" b="1" dirty="0"/>
          </a:p>
        </p:txBody>
      </p:sp>
      <p:pic>
        <p:nvPicPr>
          <p:cNvPr id="5" name="Picture 4">
            <a:extLst>
              <a:ext uri="{FF2B5EF4-FFF2-40B4-BE49-F238E27FC236}">
                <a16:creationId xmlns:a16="http://schemas.microsoft.com/office/drawing/2014/main" id="{97484214-AB72-4E94-A340-A577B8ED625F}"/>
              </a:ext>
            </a:extLst>
          </p:cNvPr>
          <p:cNvPicPr>
            <a:picLocks noChangeAspect="1"/>
          </p:cNvPicPr>
          <p:nvPr/>
        </p:nvPicPr>
        <p:blipFill>
          <a:blip r:embed="rId2" cstate="print"/>
          <a:stretch>
            <a:fillRect/>
          </a:stretch>
        </p:blipFill>
        <p:spPr>
          <a:xfrm>
            <a:off x="350330" y="878305"/>
            <a:ext cx="8446008" cy="3979242"/>
          </a:xfrm>
          <a:prstGeom prst="rect">
            <a:avLst/>
          </a:prstGeom>
        </p:spPr>
      </p:pic>
      <p:sp>
        <p:nvSpPr>
          <p:cNvPr id="7" name="TextBox 6">
            <a:extLst>
              <a:ext uri="{FF2B5EF4-FFF2-40B4-BE49-F238E27FC236}">
                <a16:creationId xmlns:a16="http://schemas.microsoft.com/office/drawing/2014/main" id="{C7D51938-C149-4D29-8D8D-3526B4996FAD}"/>
              </a:ext>
            </a:extLst>
          </p:cNvPr>
          <p:cNvSpPr txBox="1"/>
          <p:nvPr/>
        </p:nvSpPr>
        <p:spPr>
          <a:xfrm>
            <a:off x="2894774" y="4971402"/>
            <a:ext cx="3349620" cy="904863"/>
          </a:xfrm>
          <a:prstGeom prst="rect">
            <a:avLst/>
          </a:prstGeom>
          <a:noFill/>
        </p:spPr>
        <p:txBody>
          <a:bodyPr wrap="square" rtlCol="0">
            <a:spAutoFit/>
          </a:bodyPr>
          <a:lstStyle/>
          <a:p>
            <a:pPr algn="ctr"/>
            <a:r>
              <a:rPr lang="en-US" sz="2400" dirty="0"/>
              <a:t>ENTER PASSWORD:</a:t>
            </a:r>
          </a:p>
          <a:p>
            <a:pPr algn="ctr"/>
            <a:r>
              <a:rPr lang="en-US" sz="2400" dirty="0"/>
              <a:t>ahsaa7325</a:t>
            </a:r>
          </a:p>
        </p:txBody>
      </p:sp>
    </p:spTree>
    <p:extLst>
      <p:ext uri="{BB962C8B-B14F-4D97-AF65-F5344CB8AC3E}">
        <p14:creationId xmlns:p14="http://schemas.microsoft.com/office/powerpoint/2010/main" val="88273166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026"/>
          <p:cNvSpPr>
            <a:spLocks noGrp="1" noChangeArrowheads="1"/>
          </p:cNvSpPr>
          <p:nvPr>
            <p:ph type="title" idx="4294967295"/>
          </p:nvPr>
        </p:nvSpPr>
        <p:spPr>
          <a:xfrm>
            <a:off x="566738" y="152854"/>
            <a:ext cx="8229600" cy="509588"/>
          </a:xfrm>
        </p:spPr>
        <p:txBody>
          <a:bodyPr lIns="90488" tIns="44450" rIns="90488" bIns="44450" anchor="t"/>
          <a:lstStyle/>
          <a:p>
            <a:pPr algn="ctr" eaLnBrk="1" hangingPunct="1"/>
            <a:r>
              <a:rPr lang="en-US" altLang="en-US" sz="4000" dirty="0"/>
              <a:t>START REPORT</a:t>
            </a:r>
          </a:p>
        </p:txBody>
      </p:sp>
      <p:pic>
        <p:nvPicPr>
          <p:cNvPr id="4" name="Picture 3">
            <a:extLst>
              <a:ext uri="{FF2B5EF4-FFF2-40B4-BE49-F238E27FC236}">
                <a16:creationId xmlns:a16="http://schemas.microsoft.com/office/drawing/2014/main" id="{FD0580A6-A6A0-4F31-9444-CC4A68ADAADF}"/>
              </a:ext>
            </a:extLst>
          </p:cNvPr>
          <p:cNvPicPr>
            <a:picLocks noChangeAspect="1"/>
          </p:cNvPicPr>
          <p:nvPr/>
        </p:nvPicPr>
        <p:blipFill>
          <a:blip r:embed="rId2" cstate="print"/>
          <a:stretch>
            <a:fillRect/>
          </a:stretch>
        </p:blipFill>
        <p:spPr>
          <a:xfrm>
            <a:off x="1993728" y="785812"/>
            <a:ext cx="5124450" cy="5286375"/>
          </a:xfrm>
          <a:prstGeom prst="rect">
            <a:avLst/>
          </a:prstGeom>
        </p:spPr>
      </p:pic>
    </p:spTree>
    <p:extLst>
      <p:ext uri="{BB962C8B-B14F-4D97-AF65-F5344CB8AC3E}">
        <p14:creationId xmlns:p14="http://schemas.microsoft.com/office/powerpoint/2010/main" val="9984801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026"/>
          <p:cNvSpPr>
            <a:spLocks noGrp="1" noChangeArrowheads="1"/>
          </p:cNvSpPr>
          <p:nvPr>
            <p:ph type="title" idx="4294967295"/>
          </p:nvPr>
        </p:nvSpPr>
        <p:spPr>
          <a:xfrm>
            <a:off x="566738" y="152854"/>
            <a:ext cx="8229600" cy="509588"/>
          </a:xfrm>
        </p:spPr>
        <p:txBody>
          <a:bodyPr lIns="90488" tIns="44450" rIns="90488" bIns="44450" anchor="t"/>
          <a:lstStyle/>
          <a:p>
            <a:pPr algn="ctr" eaLnBrk="1" hangingPunct="1"/>
            <a:r>
              <a:rPr lang="en-US" altLang="en-US" sz="4000" dirty="0"/>
              <a:t>START REPORT</a:t>
            </a:r>
          </a:p>
        </p:txBody>
      </p:sp>
      <p:pic>
        <p:nvPicPr>
          <p:cNvPr id="3" name="Picture 2">
            <a:extLst>
              <a:ext uri="{FF2B5EF4-FFF2-40B4-BE49-F238E27FC236}">
                <a16:creationId xmlns:a16="http://schemas.microsoft.com/office/drawing/2014/main" id="{B598C546-3D48-4191-B2B6-12BAB5BE5DE9}"/>
              </a:ext>
            </a:extLst>
          </p:cNvPr>
          <p:cNvPicPr>
            <a:picLocks noChangeAspect="1"/>
          </p:cNvPicPr>
          <p:nvPr/>
        </p:nvPicPr>
        <p:blipFill>
          <a:blip r:embed="rId2" cstate="print"/>
          <a:stretch>
            <a:fillRect/>
          </a:stretch>
        </p:blipFill>
        <p:spPr>
          <a:xfrm>
            <a:off x="628650" y="1127478"/>
            <a:ext cx="7886700" cy="1600200"/>
          </a:xfrm>
          <a:prstGeom prst="rect">
            <a:avLst/>
          </a:prstGeom>
        </p:spPr>
      </p:pic>
      <p:pic>
        <p:nvPicPr>
          <p:cNvPr id="5" name="Picture 4">
            <a:extLst>
              <a:ext uri="{FF2B5EF4-FFF2-40B4-BE49-F238E27FC236}">
                <a16:creationId xmlns:a16="http://schemas.microsoft.com/office/drawing/2014/main" id="{43986720-8B6D-4FE6-A185-E1824818A59B}"/>
              </a:ext>
            </a:extLst>
          </p:cNvPr>
          <p:cNvPicPr>
            <a:picLocks noChangeAspect="1"/>
          </p:cNvPicPr>
          <p:nvPr/>
        </p:nvPicPr>
        <p:blipFill>
          <a:blip r:embed="rId3" cstate="print"/>
          <a:stretch>
            <a:fillRect/>
          </a:stretch>
        </p:blipFill>
        <p:spPr>
          <a:xfrm>
            <a:off x="0" y="3774721"/>
            <a:ext cx="9144000" cy="2441223"/>
          </a:xfrm>
          <a:prstGeom prst="rect">
            <a:avLst/>
          </a:prstGeom>
        </p:spPr>
      </p:pic>
      <p:sp>
        <p:nvSpPr>
          <p:cNvPr id="6" name="Oval 5">
            <a:extLst>
              <a:ext uri="{FF2B5EF4-FFF2-40B4-BE49-F238E27FC236}">
                <a16:creationId xmlns:a16="http://schemas.microsoft.com/office/drawing/2014/main" id="{4A30393B-F2E8-483B-8574-93C600001A39}"/>
              </a:ext>
            </a:extLst>
          </p:cNvPr>
          <p:cNvSpPr/>
          <p:nvPr/>
        </p:nvSpPr>
        <p:spPr bwMode="auto">
          <a:xfrm>
            <a:off x="428977" y="1873957"/>
            <a:ext cx="2652889" cy="853722"/>
          </a:xfrm>
          <a:prstGeom prst="ellipse">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488" tIns="44450" rIns="90488" bIns="44450" numCol="1" rtlCol="0" anchor="t" anchorCtr="0" compatLnSpc="1">
            <a:prstTxWarp prst="textNoShape">
              <a:avLst/>
            </a:prstTxWarp>
          </a:bodyPr>
          <a:lstStyle/>
          <a:p>
            <a:pPr marL="0" marR="0" indent="0" algn="l" defTabSz="914400" rtl="0" eaLnBrk="0" fontAlgn="base" latinLnBrk="0" hangingPunct="0">
              <a:lnSpc>
                <a:spcPct val="110000"/>
              </a:lnSpc>
              <a:spcBef>
                <a:spcPct val="0"/>
              </a:spcBef>
              <a:spcAft>
                <a:spcPct val="0"/>
              </a:spcAft>
              <a:buClrTx/>
              <a:buSzTx/>
              <a:buFontTx/>
              <a:buNone/>
              <a:tabLst/>
            </a:pPr>
            <a:endParaRPr kumimoji="0" lang="en-US" sz="5400" b="1" i="0" u="none" strike="noStrike" cap="none" normalizeH="0" baseline="0" dirty="0">
              <a:ln>
                <a:noFill/>
              </a:ln>
              <a:solidFill>
                <a:schemeClr val="tx1"/>
              </a:solidFill>
              <a:effectLst/>
              <a:latin typeface="Arial" charset="0"/>
            </a:endParaRPr>
          </a:p>
        </p:txBody>
      </p:sp>
      <p:sp>
        <p:nvSpPr>
          <p:cNvPr id="7" name="Oval 6">
            <a:extLst>
              <a:ext uri="{FF2B5EF4-FFF2-40B4-BE49-F238E27FC236}">
                <a16:creationId xmlns:a16="http://schemas.microsoft.com/office/drawing/2014/main" id="{487A293C-0AFB-4CE0-9171-07990807C044}"/>
              </a:ext>
            </a:extLst>
          </p:cNvPr>
          <p:cNvSpPr/>
          <p:nvPr/>
        </p:nvSpPr>
        <p:spPr bwMode="auto">
          <a:xfrm>
            <a:off x="699914" y="1794933"/>
            <a:ext cx="2381951" cy="1049867"/>
          </a:xfrm>
          <a:prstGeom prst="ellipse">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488" tIns="44450" rIns="90488" bIns="44450" numCol="1" rtlCol="0" anchor="t" anchorCtr="0" compatLnSpc="1">
            <a:prstTxWarp prst="textNoShape">
              <a:avLst/>
            </a:prstTxWarp>
          </a:bodyPr>
          <a:lstStyle/>
          <a:p>
            <a:pPr marL="0" marR="0" indent="0" algn="l" defTabSz="914400" rtl="0" eaLnBrk="0" fontAlgn="base" latinLnBrk="0" hangingPunct="0">
              <a:lnSpc>
                <a:spcPct val="110000"/>
              </a:lnSpc>
              <a:spcBef>
                <a:spcPct val="0"/>
              </a:spcBef>
              <a:spcAft>
                <a:spcPct val="0"/>
              </a:spcAft>
              <a:buClrTx/>
              <a:buSzTx/>
              <a:buFontTx/>
              <a:buNone/>
              <a:tabLst/>
            </a:pPr>
            <a:endParaRPr kumimoji="0" lang="en-US" sz="5400" b="1" i="0" u="none" strike="noStrike" cap="none" normalizeH="0" baseline="0" dirty="0">
              <a:ln>
                <a:noFill/>
              </a:ln>
              <a:solidFill>
                <a:schemeClr val="tx1"/>
              </a:solidFill>
              <a:effectLst/>
              <a:latin typeface="Arial" charset="0"/>
            </a:endParaRPr>
          </a:p>
        </p:txBody>
      </p:sp>
      <p:sp>
        <p:nvSpPr>
          <p:cNvPr id="8" name="Oval 7">
            <a:extLst>
              <a:ext uri="{FF2B5EF4-FFF2-40B4-BE49-F238E27FC236}">
                <a16:creationId xmlns:a16="http://schemas.microsoft.com/office/drawing/2014/main" id="{9252EEFC-4C2A-40A9-931E-5A4A2D6A543C}"/>
              </a:ext>
            </a:extLst>
          </p:cNvPr>
          <p:cNvSpPr/>
          <p:nvPr/>
        </p:nvSpPr>
        <p:spPr bwMode="auto">
          <a:xfrm>
            <a:off x="1072444" y="1794932"/>
            <a:ext cx="1016000" cy="756357"/>
          </a:xfrm>
          <a:prstGeom prst="ellipse">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488" tIns="44450" rIns="90488" bIns="44450" numCol="1" rtlCol="0" anchor="t" anchorCtr="0" compatLnSpc="1">
            <a:prstTxWarp prst="textNoShape">
              <a:avLst/>
            </a:prstTxWarp>
          </a:bodyPr>
          <a:lstStyle/>
          <a:p>
            <a:pPr marL="0" marR="0" indent="0" algn="l" defTabSz="914400" rtl="0" eaLnBrk="0" fontAlgn="base" latinLnBrk="0" hangingPunct="0">
              <a:lnSpc>
                <a:spcPct val="110000"/>
              </a:lnSpc>
              <a:spcBef>
                <a:spcPct val="0"/>
              </a:spcBef>
              <a:spcAft>
                <a:spcPct val="0"/>
              </a:spcAft>
              <a:buClrTx/>
              <a:buSzTx/>
              <a:buFontTx/>
              <a:buNone/>
              <a:tabLst/>
            </a:pPr>
            <a:endParaRPr kumimoji="0" lang="en-US" sz="5400" b="1" i="0" u="none" strike="noStrike" cap="none" normalizeH="0" baseline="0" dirty="0">
              <a:ln>
                <a:noFill/>
              </a:ln>
              <a:solidFill>
                <a:schemeClr val="tx1"/>
              </a:solidFill>
              <a:effectLst/>
              <a:latin typeface="Arial" charset="0"/>
            </a:endParaRPr>
          </a:p>
        </p:txBody>
      </p:sp>
      <p:sp>
        <p:nvSpPr>
          <p:cNvPr id="11" name="Oval 10">
            <a:extLst>
              <a:ext uri="{FF2B5EF4-FFF2-40B4-BE49-F238E27FC236}">
                <a16:creationId xmlns:a16="http://schemas.microsoft.com/office/drawing/2014/main" id="{5726A221-4426-4BC7-B0A7-3ED377EF189F}"/>
              </a:ext>
            </a:extLst>
          </p:cNvPr>
          <p:cNvSpPr/>
          <p:nvPr/>
        </p:nvSpPr>
        <p:spPr bwMode="auto">
          <a:xfrm>
            <a:off x="566738" y="1693333"/>
            <a:ext cx="2492549" cy="1167695"/>
          </a:xfrm>
          <a:prstGeom prst="ellipse">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0005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488" tIns="44450" rIns="90488" bIns="44450" numCol="1" rtlCol="0" anchor="t" anchorCtr="0" compatLnSpc="1">
            <a:prstTxWarp prst="textNoShape">
              <a:avLst/>
            </a:prstTxWarp>
          </a:bodyPr>
          <a:lstStyle/>
          <a:p>
            <a:pPr marL="0" marR="0" indent="0" algn="l" defTabSz="914400" rtl="0" eaLnBrk="0" fontAlgn="base" latinLnBrk="0" hangingPunct="0">
              <a:lnSpc>
                <a:spcPct val="110000"/>
              </a:lnSpc>
              <a:spcBef>
                <a:spcPct val="0"/>
              </a:spcBef>
              <a:spcAft>
                <a:spcPct val="0"/>
              </a:spcAft>
              <a:buClrTx/>
              <a:buSzTx/>
              <a:buFontTx/>
              <a:buNone/>
              <a:tabLst/>
            </a:pPr>
            <a:endParaRPr kumimoji="0" lang="en-US" sz="5400" b="1" i="0" u="none" strike="noStrike" cap="none" normalizeH="0" baseline="0" dirty="0">
              <a:ln>
                <a:noFill/>
              </a:ln>
              <a:solidFill>
                <a:schemeClr val="tx1"/>
              </a:solidFill>
              <a:effectLst/>
              <a:latin typeface="Arial" charset="0"/>
            </a:endParaRPr>
          </a:p>
        </p:txBody>
      </p:sp>
      <p:sp>
        <p:nvSpPr>
          <p:cNvPr id="13" name="Oval 12">
            <a:extLst>
              <a:ext uri="{FF2B5EF4-FFF2-40B4-BE49-F238E27FC236}">
                <a16:creationId xmlns:a16="http://schemas.microsoft.com/office/drawing/2014/main" id="{37379610-B1C0-464E-814B-BBEF60A4336E}"/>
              </a:ext>
            </a:extLst>
          </p:cNvPr>
          <p:cNvSpPr/>
          <p:nvPr/>
        </p:nvSpPr>
        <p:spPr bwMode="auto">
          <a:xfrm>
            <a:off x="3081865" y="1467556"/>
            <a:ext cx="5362221" cy="1725157"/>
          </a:xfrm>
          <a:prstGeom prst="ellipse">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0005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488" tIns="44450" rIns="90488" bIns="44450" numCol="1" rtlCol="0" anchor="t" anchorCtr="0" compatLnSpc="1">
            <a:prstTxWarp prst="textNoShape">
              <a:avLst/>
            </a:prstTxWarp>
          </a:bodyPr>
          <a:lstStyle/>
          <a:p>
            <a:pPr marL="0" marR="0" indent="0" algn="l" defTabSz="914400" rtl="0" eaLnBrk="0" fontAlgn="base" latinLnBrk="0" hangingPunct="0">
              <a:lnSpc>
                <a:spcPct val="110000"/>
              </a:lnSpc>
              <a:spcBef>
                <a:spcPct val="0"/>
              </a:spcBef>
              <a:spcAft>
                <a:spcPct val="0"/>
              </a:spcAft>
              <a:buClrTx/>
              <a:buSzTx/>
              <a:buFontTx/>
              <a:buNone/>
              <a:tabLst/>
            </a:pPr>
            <a:endParaRPr kumimoji="0" lang="en-US" sz="5400" b="1" i="0" u="none" strike="noStrike" cap="none" normalizeH="0" baseline="0" dirty="0">
              <a:ln>
                <a:noFill/>
              </a:ln>
              <a:solidFill>
                <a:schemeClr val="tx1"/>
              </a:solidFill>
              <a:effectLst/>
              <a:latin typeface="Arial" charset="0"/>
            </a:endParaRPr>
          </a:p>
        </p:txBody>
      </p:sp>
      <p:cxnSp>
        <p:nvCxnSpPr>
          <p:cNvPr id="15" name="Straight Arrow Connector 14">
            <a:extLst>
              <a:ext uri="{FF2B5EF4-FFF2-40B4-BE49-F238E27FC236}">
                <a16:creationId xmlns:a16="http://schemas.microsoft.com/office/drawing/2014/main" id="{56DC5893-26F4-4F03-BCB2-F1555688D015}"/>
              </a:ext>
            </a:extLst>
          </p:cNvPr>
          <p:cNvCxnSpPr>
            <a:cxnSpLocks/>
          </p:cNvCxnSpPr>
          <p:nvPr/>
        </p:nvCxnSpPr>
        <p:spPr bwMode="auto">
          <a:xfrm flipH="1">
            <a:off x="1580444" y="2844800"/>
            <a:ext cx="11290" cy="636410"/>
          </a:xfrm>
          <a:prstGeom prst="straightConnector1">
            <a:avLst/>
          </a:prstGeom>
          <a:noFill/>
          <a:ln w="38100" cap="flat" cmpd="sng" algn="ctr">
            <a:solidFill>
              <a:srgbClr val="FF0000"/>
            </a:solidFill>
            <a:prstDash val="solid"/>
            <a:round/>
            <a:headEnd type="triangle" w="med" len="med"/>
            <a:tailEnd type="none" w="med" len="med"/>
          </a:ln>
          <a:effectLst/>
          <a:extLst>
            <a:ext uri="{909E8E84-426E-40DD-AFC4-6F175D3DCCD1}">
              <a14:hiddenFill xmlns:a14="http://schemas.microsoft.com/office/drawing/2010/main">
                <a:solidFill>
                  <a:srgbClr val="0005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a:extLst>
              <a:ext uri="{FF2B5EF4-FFF2-40B4-BE49-F238E27FC236}">
                <a16:creationId xmlns:a16="http://schemas.microsoft.com/office/drawing/2014/main" id="{5150A47B-7BB3-4AC9-B5CE-AF35A6F50D16}"/>
              </a:ext>
            </a:extLst>
          </p:cNvPr>
          <p:cNvCxnSpPr>
            <a:cxnSpLocks/>
          </p:cNvCxnSpPr>
          <p:nvPr/>
        </p:nvCxnSpPr>
        <p:spPr bwMode="auto">
          <a:xfrm flipH="1">
            <a:off x="5000978" y="3192713"/>
            <a:ext cx="450408" cy="340078"/>
          </a:xfrm>
          <a:prstGeom prst="straightConnector1">
            <a:avLst/>
          </a:prstGeom>
          <a:noFill/>
          <a:ln w="38100" cap="flat" cmpd="sng" algn="ctr">
            <a:solidFill>
              <a:srgbClr val="FF0000"/>
            </a:solidFill>
            <a:prstDash val="solid"/>
            <a:round/>
            <a:headEnd type="triangle" w="med" len="med"/>
            <a:tailEnd type="none" w="med" len="med"/>
          </a:ln>
          <a:effectLst/>
          <a:extLst>
            <a:ext uri="{909E8E84-426E-40DD-AFC4-6F175D3DCCD1}">
              <a14:hiddenFill xmlns:a14="http://schemas.microsoft.com/office/drawing/2010/main">
                <a:solidFill>
                  <a:srgbClr val="0005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a:extLst>
              <a:ext uri="{FF2B5EF4-FFF2-40B4-BE49-F238E27FC236}">
                <a16:creationId xmlns:a16="http://schemas.microsoft.com/office/drawing/2014/main" id="{54539AE7-D67D-457E-AF19-090751271B92}"/>
              </a:ext>
            </a:extLst>
          </p:cNvPr>
          <p:cNvCxnSpPr/>
          <p:nvPr/>
        </p:nvCxnSpPr>
        <p:spPr bwMode="auto">
          <a:xfrm>
            <a:off x="1591733" y="3481210"/>
            <a:ext cx="299156" cy="0"/>
          </a:xfrm>
          <a:prstGeom prst="line">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0005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a:extLst>
              <a:ext uri="{FF2B5EF4-FFF2-40B4-BE49-F238E27FC236}">
                <a16:creationId xmlns:a16="http://schemas.microsoft.com/office/drawing/2014/main" id="{EDEC0A4A-476D-45F7-ACDA-413088F3C5AA}"/>
              </a:ext>
            </a:extLst>
          </p:cNvPr>
          <p:cNvCxnSpPr/>
          <p:nvPr/>
        </p:nvCxnSpPr>
        <p:spPr bwMode="auto">
          <a:xfrm>
            <a:off x="4701822" y="3537181"/>
            <a:ext cx="299156" cy="0"/>
          </a:xfrm>
          <a:prstGeom prst="line">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0005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a:extLst>
              <a:ext uri="{FF2B5EF4-FFF2-40B4-BE49-F238E27FC236}">
                <a16:creationId xmlns:a16="http://schemas.microsoft.com/office/drawing/2014/main" id="{11F1E0CE-C64B-492C-9CD1-43D8C2232BFD}"/>
              </a:ext>
            </a:extLst>
          </p:cNvPr>
          <p:cNvSpPr txBox="1"/>
          <p:nvPr/>
        </p:nvSpPr>
        <p:spPr>
          <a:xfrm>
            <a:off x="1998133" y="3362752"/>
            <a:ext cx="2492549" cy="264111"/>
          </a:xfrm>
          <a:prstGeom prst="rect">
            <a:avLst/>
          </a:prstGeom>
          <a:noFill/>
          <a:ln w="38100">
            <a:solidFill>
              <a:srgbClr val="FF0000"/>
            </a:solidFill>
          </a:ln>
        </p:spPr>
        <p:txBody>
          <a:bodyPr wrap="square" rtlCol="0">
            <a:spAutoFit/>
          </a:bodyPr>
          <a:lstStyle/>
          <a:p>
            <a:r>
              <a:rPr lang="en-US" sz="1100" dirty="0"/>
              <a:t>These two Boxes must be filed in</a:t>
            </a:r>
          </a:p>
        </p:txBody>
      </p:sp>
    </p:spTree>
    <p:extLst>
      <p:ext uri="{BB962C8B-B14F-4D97-AF65-F5344CB8AC3E}">
        <p14:creationId xmlns:p14="http://schemas.microsoft.com/office/powerpoint/2010/main" val="248341565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026"/>
          <p:cNvSpPr>
            <a:spLocks noGrp="1" noChangeArrowheads="1"/>
          </p:cNvSpPr>
          <p:nvPr>
            <p:ph type="title" idx="4294967295"/>
          </p:nvPr>
        </p:nvSpPr>
        <p:spPr>
          <a:xfrm>
            <a:off x="566738" y="152854"/>
            <a:ext cx="8229600" cy="509588"/>
          </a:xfrm>
        </p:spPr>
        <p:txBody>
          <a:bodyPr lIns="90488" tIns="44450" rIns="90488" bIns="44450" anchor="t"/>
          <a:lstStyle/>
          <a:p>
            <a:pPr algn="ctr" eaLnBrk="1" hangingPunct="1"/>
            <a:r>
              <a:rPr lang="en-US" altLang="en-US" sz="4000" dirty="0"/>
              <a:t>COMPLETE REPORT</a:t>
            </a:r>
          </a:p>
        </p:txBody>
      </p:sp>
      <p:sp>
        <p:nvSpPr>
          <p:cNvPr id="3" name="TextBox 2">
            <a:extLst>
              <a:ext uri="{FF2B5EF4-FFF2-40B4-BE49-F238E27FC236}">
                <a16:creationId xmlns:a16="http://schemas.microsoft.com/office/drawing/2014/main" id="{FEC7A179-2705-4E01-A6B1-7BD44D705BA3}"/>
              </a:ext>
            </a:extLst>
          </p:cNvPr>
          <p:cNvSpPr txBox="1"/>
          <p:nvPr/>
        </p:nvSpPr>
        <p:spPr>
          <a:xfrm>
            <a:off x="593813" y="696257"/>
            <a:ext cx="7956373" cy="6050887"/>
          </a:xfrm>
          <a:prstGeom prst="rect">
            <a:avLst/>
          </a:prstGeom>
          <a:noFill/>
        </p:spPr>
        <p:txBody>
          <a:bodyPr wrap="square" rtlCol="0">
            <a:spAutoFit/>
          </a:bodyPr>
          <a:lstStyle/>
          <a:p>
            <a:r>
              <a:rPr lang="en-US" sz="3200" dirty="0">
                <a:latin typeface="+mn-lt"/>
                <a:cs typeface="Arial" panose="020B0604020202020204" pitchFamily="34" charset="0"/>
              </a:rPr>
              <a:t>The </a:t>
            </a:r>
            <a:r>
              <a:rPr lang="en-US" sz="3200" u="sng" dirty="0">
                <a:solidFill>
                  <a:srgbClr val="FF0000"/>
                </a:solidFill>
                <a:latin typeface="+mn-lt"/>
                <a:cs typeface="Arial" panose="020B0604020202020204" pitchFamily="34" charset="0"/>
              </a:rPr>
              <a:t>flagrant foul </a:t>
            </a:r>
            <a:r>
              <a:rPr lang="en-US" sz="3200" dirty="0">
                <a:latin typeface="+mn-lt"/>
                <a:cs typeface="Arial" panose="020B0604020202020204" pitchFamily="34" charset="0"/>
              </a:rPr>
              <a:t>box must be selected If the foul is for a Flagrant Behavior you select “YES” if not you select “NO”.</a:t>
            </a:r>
          </a:p>
          <a:p>
            <a:r>
              <a:rPr lang="en-US" sz="3200" dirty="0">
                <a:latin typeface="+mn-lt"/>
                <a:cs typeface="Arial" panose="020B0604020202020204" pitchFamily="34" charset="0"/>
              </a:rPr>
              <a:t>Items to be considered for Flagrant Behavior are:</a:t>
            </a:r>
          </a:p>
          <a:p>
            <a:pPr marL="514350" indent="-514350">
              <a:buFont typeface="+mj-lt"/>
              <a:buAutoNum type="alphaLcPeriod"/>
            </a:pPr>
            <a:r>
              <a:rPr lang="en-US" sz="3200" dirty="0">
                <a:latin typeface="+mn-lt"/>
                <a:cs typeface="Arial" panose="020B0604020202020204" pitchFamily="34" charset="0"/>
              </a:rPr>
              <a:t>Insulting</a:t>
            </a:r>
            <a:r>
              <a:rPr lang="en-US" sz="3200">
                <a:latin typeface="+mn-lt"/>
                <a:cs typeface="Arial" panose="020B0604020202020204" pitchFamily="34" charset="0"/>
              </a:rPr>
              <a:t>, Offensive or </a:t>
            </a:r>
            <a:r>
              <a:rPr lang="en-US" sz="3200" dirty="0">
                <a:latin typeface="+mn-lt"/>
                <a:cs typeface="Arial" panose="020B0604020202020204" pitchFamily="34" charset="0"/>
              </a:rPr>
              <a:t>Abusive language or gesture</a:t>
            </a:r>
          </a:p>
          <a:p>
            <a:pPr marL="514350" indent="-514350">
              <a:buFont typeface="+mj-lt"/>
              <a:buAutoNum type="alphaLcPeriod"/>
            </a:pPr>
            <a:r>
              <a:rPr lang="en-US" sz="3200" dirty="0">
                <a:latin typeface="+mn-lt"/>
                <a:cs typeface="Arial" panose="020B0604020202020204" pitchFamily="34" charset="0"/>
              </a:rPr>
              <a:t>Taunting</a:t>
            </a:r>
          </a:p>
          <a:p>
            <a:pPr marL="514350" indent="-514350">
              <a:buFont typeface="+mj-lt"/>
              <a:buAutoNum type="alphaLcPeriod"/>
            </a:pPr>
            <a:r>
              <a:rPr lang="en-US" sz="3200" dirty="0">
                <a:latin typeface="+mn-lt"/>
                <a:cs typeface="Arial" panose="020B0604020202020204" pitchFamily="34" charset="0"/>
              </a:rPr>
              <a:t>Violent conduct</a:t>
            </a:r>
          </a:p>
          <a:p>
            <a:pPr marL="514350" indent="-514350">
              <a:buFont typeface="+mj-lt"/>
              <a:buAutoNum type="alphaLcPeriod"/>
            </a:pPr>
            <a:r>
              <a:rPr lang="en-US" sz="3200" dirty="0">
                <a:latin typeface="+mn-lt"/>
                <a:cs typeface="Arial" panose="020B0604020202020204" pitchFamily="34" charset="0"/>
              </a:rPr>
              <a:t>Spiting at a opponent, teammate or game official</a:t>
            </a:r>
          </a:p>
        </p:txBody>
      </p:sp>
    </p:spTree>
    <p:extLst>
      <p:ext uri="{BB962C8B-B14F-4D97-AF65-F5344CB8AC3E}">
        <p14:creationId xmlns:p14="http://schemas.microsoft.com/office/powerpoint/2010/main" val="19509344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026"/>
          <p:cNvSpPr>
            <a:spLocks noGrp="1" noChangeArrowheads="1"/>
          </p:cNvSpPr>
          <p:nvPr>
            <p:ph type="title" idx="4294967295"/>
          </p:nvPr>
        </p:nvSpPr>
        <p:spPr>
          <a:xfrm>
            <a:off x="566738" y="152854"/>
            <a:ext cx="8229600" cy="509588"/>
          </a:xfrm>
        </p:spPr>
        <p:txBody>
          <a:bodyPr lIns="90488" tIns="44450" rIns="90488" bIns="44450" anchor="t"/>
          <a:lstStyle/>
          <a:p>
            <a:pPr algn="ctr" eaLnBrk="1" hangingPunct="1"/>
            <a:r>
              <a:rPr lang="en-US" altLang="en-US" sz="4000" dirty="0"/>
              <a:t>EJECTION REPORT</a:t>
            </a:r>
          </a:p>
        </p:txBody>
      </p:sp>
      <p:sp>
        <p:nvSpPr>
          <p:cNvPr id="4" name="Rectangle 6">
            <a:extLst>
              <a:ext uri="{FF2B5EF4-FFF2-40B4-BE49-F238E27FC236}">
                <a16:creationId xmlns:a16="http://schemas.microsoft.com/office/drawing/2014/main" id="{E678E4B1-6C31-46B1-8B12-6F6702D8E3B1}"/>
              </a:ext>
            </a:extLst>
          </p:cNvPr>
          <p:cNvSpPr txBox="1">
            <a:spLocks noChangeArrowheads="1"/>
          </p:cNvSpPr>
          <p:nvPr/>
        </p:nvSpPr>
        <p:spPr bwMode="auto">
          <a:xfrm>
            <a:off x="304800" y="2133600"/>
            <a:ext cx="8534400" cy="1828800"/>
          </a:xfrm>
          <a:prstGeom prst="rect">
            <a:avLst/>
          </a:prstGeom>
          <a:noFill/>
          <a:ln w="9525">
            <a:noFill/>
            <a:miter lim="800000"/>
            <a:headEnd/>
            <a:tailEnd/>
          </a:ln>
        </p:spPr>
        <p:txBody>
          <a:bodyPr lIns="92075" tIns="46038" rIns="92075" bIns="46038" anchor="ctr"/>
          <a:lstStyle/>
          <a:p>
            <a:pPr algn="ctr">
              <a:lnSpc>
                <a:spcPct val="70000"/>
              </a:lnSpc>
              <a:defRPr/>
            </a:pPr>
            <a:r>
              <a:rPr lang="en-US" sz="4800" b="1" kern="0" dirty="0">
                <a:latin typeface="+mj-lt"/>
                <a:ea typeface="+mj-ea"/>
                <a:cs typeface="+mj-cs"/>
              </a:rPr>
              <a:t>HOW TO WRITE an EJECTION REPORT </a:t>
            </a:r>
          </a:p>
        </p:txBody>
      </p:sp>
    </p:spTree>
    <p:extLst>
      <p:ext uri="{BB962C8B-B14F-4D97-AF65-F5344CB8AC3E}">
        <p14:creationId xmlns:p14="http://schemas.microsoft.com/office/powerpoint/2010/main" val="12314909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026"/>
          <p:cNvSpPr>
            <a:spLocks noGrp="1" noChangeArrowheads="1"/>
          </p:cNvSpPr>
          <p:nvPr>
            <p:ph type="title" idx="4294967295"/>
          </p:nvPr>
        </p:nvSpPr>
        <p:spPr>
          <a:xfrm>
            <a:off x="566738" y="152854"/>
            <a:ext cx="8229600" cy="509588"/>
          </a:xfrm>
        </p:spPr>
        <p:txBody>
          <a:bodyPr lIns="90488" tIns="44450" rIns="90488" bIns="44450" anchor="t"/>
          <a:lstStyle/>
          <a:p>
            <a:pPr algn="ctr" eaLnBrk="1" hangingPunct="1"/>
            <a:r>
              <a:rPr lang="en-US" altLang="en-US" sz="4000" dirty="0"/>
              <a:t>EJECTION REPORT</a:t>
            </a:r>
          </a:p>
        </p:txBody>
      </p:sp>
      <p:sp>
        <p:nvSpPr>
          <p:cNvPr id="5" name="Rectangle 6">
            <a:extLst>
              <a:ext uri="{FF2B5EF4-FFF2-40B4-BE49-F238E27FC236}">
                <a16:creationId xmlns:a16="http://schemas.microsoft.com/office/drawing/2014/main" id="{CB5164A2-D99F-473B-BA58-EF88AE70421D}"/>
              </a:ext>
            </a:extLst>
          </p:cNvPr>
          <p:cNvSpPr>
            <a:spLocks noGrp="1" noChangeArrowheads="1"/>
          </p:cNvSpPr>
          <p:nvPr>
            <p:ph type="title"/>
          </p:nvPr>
        </p:nvSpPr>
        <p:spPr>
          <a:xfrm>
            <a:off x="726281" y="1057000"/>
            <a:ext cx="7691438" cy="509588"/>
          </a:xfrm>
        </p:spPr>
        <p:txBody>
          <a:bodyPr/>
          <a:lstStyle/>
          <a:p>
            <a:pPr algn="ctr" eaLnBrk="1" hangingPunct="1"/>
            <a:r>
              <a:rPr lang="en-US" altLang="en-US" dirty="0"/>
              <a:t>What is a report for?</a:t>
            </a:r>
          </a:p>
        </p:txBody>
      </p:sp>
      <p:sp>
        <p:nvSpPr>
          <p:cNvPr id="6" name="Rectangle 7">
            <a:extLst>
              <a:ext uri="{FF2B5EF4-FFF2-40B4-BE49-F238E27FC236}">
                <a16:creationId xmlns:a16="http://schemas.microsoft.com/office/drawing/2014/main" id="{554B0078-C7A6-4E9B-BEB9-1C2094E7F2CE}"/>
              </a:ext>
            </a:extLst>
          </p:cNvPr>
          <p:cNvSpPr txBox="1">
            <a:spLocks noChangeArrowheads="1"/>
          </p:cNvSpPr>
          <p:nvPr/>
        </p:nvSpPr>
        <p:spPr bwMode="auto">
          <a:xfrm>
            <a:off x="1179215" y="2191317"/>
            <a:ext cx="6779452" cy="1715911"/>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74625" indent="-174625" algn="l" rtl="0" eaLnBrk="0" fontAlgn="base" hangingPunct="0">
              <a:lnSpc>
                <a:spcPct val="85000"/>
              </a:lnSpc>
              <a:spcBef>
                <a:spcPct val="30000"/>
              </a:spcBef>
              <a:spcAft>
                <a:spcPct val="0"/>
              </a:spcAft>
              <a:buClr>
                <a:srgbClr val="DC241F"/>
              </a:buClr>
              <a:buChar char="•"/>
              <a:defRPr sz="2400" b="1">
                <a:solidFill>
                  <a:schemeClr val="tx1"/>
                </a:solidFill>
                <a:latin typeface="+mn-lt"/>
                <a:ea typeface="+mn-ea"/>
                <a:cs typeface="+mn-cs"/>
              </a:defRPr>
            </a:lvl1pPr>
            <a:lvl2pPr marL="457200" indent="-168275" algn="l" rtl="0" eaLnBrk="0" fontAlgn="base" hangingPunct="0">
              <a:lnSpc>
                <a:spcPct val="85000"/>
              </a:lnSpc>
              <a:spcBef>
                <a:spcPct val="30000"/>
              </a:spcBef>
              <a:spcAft>
                <a:spcPct val="0"/>
              </a:spcAft>
              <a:buClr>
                <a:srgbClr val="0053A5"/>
              </a:buClr>
              <a:buSzPct val="120000"/>
              <a:buFont typeface="Arial" charset="0"/>
              <a:buChar char="-"/>
              <a:defRPr sz="2000" b="1">
                <a:solidFill>
                  <a:schemeClr val="tx1"/>
                </a:solidFill>
                <a:latin typeface="+mn-lt"/>
              </a:defRPr>
            </a:lvl2pPr>
            <a:lvl3pPr marL="738188" indent="-166688" algn="l" rtl="0" eaLnBrk="0" fontAlgn="base" hangingPunct="0">
              <a:lnSpc>
                <a:spcPct val="85000"/>
              </a:lnSpc>
              <a:spcBef>
                <a:spcPct val="30000"/>
              </a:spcBef>
              <a:spcAft>
                <a:spcPct val="0"/>
              </a:spcAft>
              <a:buClr>
                <a:srgbClr val="317023"/>
              </a:buClr>
              <a:buSzPct val="90000"/>
              <a:buFont typeface="Wingdings" pitchFamily="2" charset="2"/>
              <a:buChar char="w"/>
              <a:defRPr>
                <a:solidFill>
                  <a:schemeClr val="tx1"/>
                </a:solidFill>
                <a:latin typeface="+mn-lt"/>
              </a:defRPr>
            </a:lvl3pPr>
            <a:lvl4pPr marL="973138" indent="-120650" algn="l" rtl="0" eaLnBrk="0" fontAlgn="base" hangingPunct="0">
              <a:spcBef>
                <a:spcPct val="20000"/>
              </a:spcBef>
              <a:spcAft>
                <a:spcPct val="0"/>
              </a:spcAft>
              <a:buChar char="•"/>
              <a:defRPr sz="1600">
                <a:solidFill>
                  <a:schemeClr val="tx1"/>
                </a:solidFill>
                <a:latin typeface="+mn-lt"/>
              </a:defRPr>
            </a:lvl4pPr>
            <a:lvl5pPr marL="2330450" indent="-271463" algn="l" rtl="0" eaLnBrk="0" fontAlgn="base" hangingPunct="0">
              <a:spcBef>
                <a:spcPct val="20000"/>
              </a:spcBef>
              <a:spcAft>
                <a:spcPct val="0"/>
              </a:spcAft>
              <a:buChar char="»"/>
              <a:defRPr sz="2000">
                <a:solidFill>
                  <a:schemeClr val="tx1"/>
                </a:solidFill>
                <a:latin typeface="Times New Roman" pitchFamily="18" charset="0"/>
              </a:defRPr>
            </a:lvl5pPr>
            <a:lvl6pPr marL="2787650" indent="-271463" algn="l" rtl="0" eaLnBrk="0" fontAlgn="base" hangingPunct="0">
              <a:spcBef>
                <a:spcPct val="20000"/>
              </a:spcBef>
              <a:spcAft>
                <a:spcPct val="0"/>
              </a:spcAft>
              <a:buChar char="»"/>
              <a:defRPr sz="2000">
                <a:solidFill>
                  <a:schemeClr val="tx1"/>
                </a:solidFill>
                <a:latin typeface="Times New Roman" pitchFamily="18" charset="0"/>
              </a:defRPr>
            </a:lvl6pPr>
            <a:lvl7pPr marL="3244850" indent="-271463" algn="l" rtl="0" eaLnBrk="0" fontAlgn="base" hangingPunct="0">
              <a:spcBef>
                <a:spcPct val="20000"/>
              </a:spcBef>
              <a:spcAft>
                <a:spcPct val="0"/>
              </a:spcAft>
              <a:buChar char="»"/>
              <a:defRPr sz="2000">
                <a:solidFill>
                  <a:schemeClr val="tx1"/>
                </a:solidFill>
                <a:latin typeface="Times New Roman" pitchFamily="18" charset="0"/>
              </a:defRPr>
            </a:lvl7pPr>
            <a:lvl8pPr marL="3702050" indent="-271463" algn="l" rtl="0" eaLnBrk="0" fontAlgn="base" hangingPunct="0">
              <a:spcBef>
                <a:spcPct val="20000"/>
              </a:spcBef>
              <a:spcAft>
                <a:spcPct val="0"/>
              </a:spcAft>
              <a:buChar char="»"/>
              <a:defRPr sz="2000">
                <a:solidFill>
                  <a:schemeClr val="tx1"/>
                </a:solidFill>
                <a:latin typeface="Times New Roman" pitchFamily="18" charset="0"/>
              </a:defRPr>
            </a:lvl8pPr>
            <a:lvl9pPr marL="4159250" indent="-271463" algn="l" rtl="0" eaLnBrk="0" fontAlgn="base" hangingPunct="0">
              <a:spcBef>
                <a:spcPct val="20000"/>
              </a:spcBef>
              <a:spcAft>
                <a:spcPct val="0"/>
              </a:spcAft>
              <a:buChar char="»"/>
              <a:defRPr sz="2000">
                <a:solidFill>
                  <a:schemeClr val="tx1"/>
                </a:solidFill>
                <a:latin typeface="Times New Roman" pitchFamily="18" charset="0"/>
              </a:defRPr>
            </a:lvl9pPr>
          </a:lstStyle>
          <a:p>
            <a:pPr marL="457200" indent="0" eaLnBrk="1" hangingPunct="1">
              <a:lnSpc>
                <a:spcPct val="90000"/>
              </a:lnSpc>
              <a:spcBef>
                <a:spcPts val="0"/>
              </a:spcBef>
              <a:buClr>
                <a:schemeClr val="accent1">
                  <a:lumMod val="50000"/>
                </a:schemeClr>
              </a:buClr>
              <a:buFont typeface="Wingdings" panose="05000000000000000000" pitchFamily="2" charset="2"/>
              <a:buChar char="§"/>
            </a:pPr>
            <a:r>
              <a:rPr lang="en-US" altLang="en-US" sz="3200" kern="0" dirty="0"/>
              <a:t> Rule 5 Section 3 Art. 2-f</a:t>
            </a:r>
          </a:p>
          <a:p>
            <a:pPr marL="457200" indent="0" eaLnBrk="1" hangingPunct="1">
              <a:lnSpc>
                <a:spcPct val="100000"/>
              </a:lnSpc>
              <a:spcBef>
                <a:spcPts val="0"/>
              </a:spcBef>
              <a:buClr>
                <a:schemeClr val="accent1">
                  <a:lumMod val="50000"/>
                </a:schemeClr>
              </a:buClr>
              <a:buNone/>
            </a:pPr>
            <a:r>
              <a:rPr lang="en-US" altLang="en-US" sz="3200" kern="0" dirty="0"/>
              <a:t>   “acts as timekeeper and </a:t>
            </a:r>
          </a:p>
          <a:p>
            <a:pPr marL="457200" indent="0" eaLnBrk="1" hangingPunct="1">
              <a:lnSpc>
                <a:spcPct val="90000"/>
              </a:lnSpc>
              <a:spcBef>
                <a:spcPts val="0"/>
              </a:spcBef>
              <a:buClr>
                <a:schemeClr val="accent1">
                  <a:lumMod val="50000"/>
                </a:schemeClr>
              </a:buClr>
              <a:buNone/>
            </a:pPr>
            <a:r>
              <a:rPr lang="en-US" altLang="en-US" sz="3200" kern="0" dirty="0"/>
              <a:t>   keeps a record of the match”</a:t>
            </a:r>
          </a:p>
          <a:p>
            <a:pPr lvl="1" eaLnBrk="1" hangingPunct="1">
              <a:lnSpc>
                <a:spcPct val="90000"/>
              </a:lnSpc>
            </a:pPr>
            <a:endParaRPr lang="en-US" altLang="en-US" kern="0" dirty="0"/>
          </a:p>
          <a:p>
            <a:pPr eaLnBrk="1" hangingPunct="1">
              <a:lnSpc>
                <a:spcPct val="90000"/>
              </a:lnSpc>
              <a:buFont typeface="Wingdings" panose="05000000000000000000" pitchFamily="2" charset="2"/>
              <a:buNone/>
            </a:pPr>
            <a:endParaRPr lang="en-US" altLang="en-US" kern="0" dirty="0"/>
          </a:p>
        </p:txBody>
      </p:sp>
      <p:sp>
        <p:nvSpPr>
          <p:cNvPr id="2" name="TextBox 1">
            <a:extLst>
              <a:ext uri="{FF2B5EF4-FFF2-40B4-BE49-F238E27FC236}">
                <a16:creationId xmlns:a16="http://schemas.microsoft.com/office/drawing/2014/main" id="{DE04B0EF-B27D-41D8-BA57-A62CC3D0DF71}"/>
              </a:ext>
            </a:extLst>
          </p:cNvPr>
          <p:cNvSpPr txBox="1"/>
          <p:nvPr/>
        </p:nvSpPr>
        <p:spPr>
          <a:xfrm>
            <a:off x="1179215" y="4131732"/>
            <a:ext cx="7503322" cy="1865126"/>
          </a:xfrm>
          <a:prstGeom prst="rect">
            <a:avLst/>
          </a:prstGeom>
          <a:noFill/>
        </p:spPr>
        <p:txBody>
          <a:bodyPr wrap="square" rtlCol="0">
            <a:spAutoFit/>
          </a:bodyPr>
          <a:lstStyle/>
          <a:p>
            <a:pPr lvl="1" eaLnBrk="1" hangingPunct="1">
              <a:lnSpc>
                <a:spcPct val="90000"/>
              </a:lnSpc>
              <a:buClr>
                <a:schemeClr val="accent1">
                  <a:lumMod val="50000"/>
                </a:schemeClr>
              </a:buClr>
              <a:buFont typeface="Wingdings" panose="05000000000000000000" pitchFamily="2" charset="2"/>
              <a:buChar char="§"/>
            </a:pPr>
            <a:r>
              <a:rPr lang="en-US" altLang="en-US" sz="3200" kern="0" dirty="0"/>
              <a:t> Rule 5 Section 4 Art. 1-b “report</a:t>
            </a:r>
          </a:p>
          <a:p>
            <a:pPr lvl="1" eaLnBrk="1" hangingPunct="1">
              <a:lnSpc>
                <a:spcPct val="90000"/>
              </a:lnSpc>
              <a:buClr>
                <a:schemeClr val="accent1">
                  <a:lumMod val="50000"/>
                </a:schemeClr>
              </a:buClr>
            </a:pPr>
            <a:r>
              <a:rPr lang="en-US" altLang="en-US" sz="3200" kern="0" dirty="0"/>
              <a:t>   in writing any disqualifications</a:t>
            </a:r>
          </a:p>
          <a:p>
            <a:pPr lvl="1" eaLnBrk="1" hangingPunct="1">
              <a:lnSpc>
                <a:spcPct val="90000"/>
              </a:lnSpc>
              <a:buClr>
                <a:schemeClr val="accent1">
                  <a:lumMod val="50000"/>
                </a:schemeClr>
              </a:buClr>
            </a:pPr>
            <a:r>
              <a:rPr lang="en-US" altLang="en-US" sz="3200" kern="0" dirty="0"/>
              <a:t>   and unusual incidents to the</a:t>
            </a:r>
          </a:p>
          <a:p>
            <a:pPr lvl="1" eaLnBrk="1" hangingPunct="1">
              <a:lnSpc>
                <a:spcPct val="90000"/>
              </a:lnSpc>
              <a:buClr>
                <a:schemeClr val="accent1">
                  <a:lumMod val="50000"/>
                </a:schemeClr>
              </a:buClr>
            </a:pPr>
            <a:r>
              <a:rPr lang="en-US" altLang="en-US" sz="3200" kern="0" dirty="0"/>
              <a:t>   proper authorities within 2 hrs.</a:t>
            </a:r>
            <a:endParaRPr lang="en-US" altLang="en-US" kern="0" dirty="0"/>
          </a:p>
        </p:txBody>
      </p:sp>
      <p:sp>
        <p:nvSpPr>
          <p:cNvPr id="3" name="TextBox 2">
            <a:extLst>
              <a:ext uri="{FF2B5EF4-FFF2-40B4-BE49-F238E27FC236}">
                <a16:creationId xmlns:a16="http://schemas.microsoft.com/office/drawing/2014/main" id="{55BB200E-E152-4C12-8961-F264BE3E086F}"/>
              </a:ext>
            </a:extLst>
          </p:cNvPr>
          <p:cNvSpPr txBox="1"/>
          <p:nvPr/>
        </p:nvSpPr>
        <p:spPr>
          <a:xfrm>
            <a:off x="3051417" y="1614168"/>
            <a:ext cx="2582758" cy="529569"/>
          </a:xfrm>
          <a:prstGeom prst="rect">
            <a:avLst/>
          </a:prstGeom>
          <a:noFill/>
        </p:spPr>
        <p:txBody>
          <a:bodyPr wrap="none" rtlCol="0">
            <a:spAutoFit/>
          </a:bodyPr>
          <a:lstStyle/>
          <a:p>
            <a:r>
              <a:rPr lang="en-US" altLang="en-US" sz="2800" kern="0" dirty="0">
                <a:latin typeface="+mj-lt"/>
              </a:rPr>
              <a:t>Requirements</a:t>
            </a:r>
            <a:endParaRPr lang="en-US" dirty="0"/>
          </a:p>
        </p:txBody>
      </p:sp>
    </p:spTree>
    <p:extLst>
      <p:ext uri="{BB962C8B-B14F-4D97-AF65-F5344CB8AC3E}">
        <p14:creationId xmlns:p14="http://schemas.microsoft.com/office/powerpoint/2010/main" val="277530247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0-#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p:bldP spid="6" grpId="0"/>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026"/>
          <p:cNvSpPr>
            <a:spLocks noGrp="1" noChangeArrowheads="1"/>
          </p:cNvSpPr>
          <p:nvPr>
            <p:ph type="title" idx="4294967295"/>
          </p:nvPr>
        </p:nvSpPr>
        <p:spPr>
          <a:xfrm>
            <a:off x="566738" y="152854"/>
            <a:ext cx="8229600" cy="509588"/>
          </a:xfrm>
        </p:spPr>
        <p:txBody>
          <a:bodyPr lIns="90488" tIns="44450" rIns="90488" bIns="44450" anchor="t"/>
          <a:lstStyle/>
          <a:p>
            <a:pPr algn="ctr" eaLnBrk="1" hangingPunct="1"/>
            <a:r>
              <a:rPr lang="en-US" altLang="en-US" sz="4000" dirty="0"/>
              <a:t>PRE-GAME INSTRUCTIONS</a:t>
            </a:r>
          </a:p>
        </p:txBody>
      </p:sp>
      <p:sp>
        <p:nvSpPr>
          <p:cNvPr id="8" name="Rectangle 7">
            <a:extLst>
              <a:ext uri="{FF2B5EF4-FFF2-40B4-BE49-F238E27FC236}">
                <a16:creationId xmlns:a16="http://schemas.microsoft.com/office/drawing/2014/main" id="{2D77497E-E70C-4F79-A6F3-2F5CDC98DEDD}"/>
              </a:ext>
            </a:extLst>
          </p:cNvPr>
          <p:cNvSpPr txBox="1">
            <a:spLocks noChangeArrowheads="1"/>
          </p:cNvSpPr>
          <p:nvPr/>
        </p:nvSpPr>
        <p:spPr bwMode="auto">
          <a:xfrm>
            <a:off x="1104900" y="1475879"/>
            <a:ext cx="6934200" cy="612566"/>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74625" indent="-174625" algn="l" rtl="0" eaLnBrk="0" fontAlgn="base" hangingPunct="0">
              <a:lnSpc>
                <a:spcPct val="85000"/>
              </a:lnSpc>
              <a:spcBef>
                <a:spcPct val="30000"/>
              </a:spcBef>
              <a:spcAft>
                <a:spcPct val="0"/>
              </a:spcAft>
              <a:buClr>
                <a:srgbClr val="DC241F"/>
              </a:buClr>
              <a:buChar char="•"/>
              <a:defRPr sz="2400" b="1">
                <a:solidFill>
                  <a:schemeClr val="tx1"/>
                </a:solidFill>
                <a:latin typeface="+mn-lt"/>
                <a:ea typeface="+mn-ea"/>
                <a:cs typeface="+mn-cs"/>
              </a:defRPr>
            </a:lvl1pPr>
            <a:lvl2pPr marL="457200" indent="-168275" algn="l" rtl="0" eaLnBrk="0" fontAlgn="base" hangingPunct="0">
              <a:lnSpc>
                <a:spcPct val="85000"/>
              </a:lnSpc>
              <a:spcBef>
                <a:spcPct val="30000"/>
              </a:spcBef>
              <a:spcAft>
                <a:spcPct val="0"/>
              </a:spcAft>
              <a:buClr>
                <a:srgbClr val="0053A5"/>
              </a:buClr>
              <a:buSzPct val="120000"/>
              <a:buFont typeface="Arial" charset="0"/>
              <a:buChar char="-"/>
              <a:defRPr sz="2000" b="1">
                <a:solidFill>
                  <a:schemeClr val="tx1"/>
                </a:solidFill>
                <a:latin typeface="+mn-lt"/>
              </a:defRPr>
            </a:lvl2pPr>
            <a:lvl3pPr marL="738188" indent="-166688" algn="l" rtl="0" eaLnBrk="0" fontAlgn="base" hangingPunct="0">
              <a:lnSpc>
                <a:spcPct val="85000"/>
              </a:lnSpc>
              <a:spcBef>
                <a:spcPct val="30000"/>
              </a:spcBef>
              <a:spcAft>
                <a:spcPct val="0"/>
              </a:spcAft>
              <a:buClr>
                <a:srgbClr val="317023"/>
              </a:buClr>
              <a:buSzPct val="90000"/>
              <a:buFont typeface="Wingdings" pitchFamily="2" charset="2"/>
              <a:buChar char="w"/>
              <a:defRPr>
                <a:solidFill>
                  <a:schemeClr val="tx1"/>
                </a:solidFill>
                <a:latin typeface="+mn-lt"/>
              </a:defRPr>
            </a:lvl3pPr>
            <a:lvl4pPr marL="973138" indent="-120650" algn="l" rtl="0" eaLnBrk="0" fontAlgn="base" hangingPunct="0">
              <a:spcBef>
                <a:spcPct val="20000"/>
              </a:spcBef>
              <a:spcAft>
                <a:spcPct val="0"/>
              </a:spcAft>
              <a:buChar char="•"/>
              <a:defRPr sz="1600">
                <a:solidFill>
                  <a:schemeClr val="tx1"/>
                </a:solidFill>
                <a:latin typeface="+mn-lt"/>
              </a:defRPr>
            </a:lvl4pPr>
            <a:lvl5pPr marL="2330450" indent="-271463" algn="l" rtl="0" eaLnBrk="0" fontAlgn="base" hangingPunct="0">
              <a:spcBef>
                <a:spcPct val="20000"/>
              </a:spcBef>
              <a:spcAft>
                <a:spcPct val="0"/>
              </a:spcAft>
              <a:buChar char="»"/>
              <a:defRPr sz="2000">
                <a:solidFill>
                  <a:schemeClr val="tx1"/>
                </a:solidFill>
                <a:latin typeface="Times New Roman" pitchFamily="18" charset="0"/>
              </a:defRPr>
            </a:lvl5pPr>
            <a:lvl6pPr marL="2787650" indent="-271463" algn="l" rtl="0" eaLnBrk="0" fontAlgn="base" hangingPunct="0">
              <a:spcBef>
                <a:spcPct val="20000"/>
              </a:spcBef>
              <a:spcAft>
                <a:spcPct val="0"/>
              </a:spcAft>
              <a:buChar char="»"/>
              <a:defRPr sz="2000">
                <a:solidFill>
                  <a:schemeClr val="tx1"/>
                </a:solidFill>
                <a:latin typeface="Times New Roman" pitchFamily="18" charset="0"/>
              </a:defRPr>
            </a:lvl6pPr>
            <a:lvl7pPr marL="3244850" indent="-271463" algn="l" rtl="0" eaLnBrk="0" fontAlgn="base" hangingPunct="0">
              <a:spcBef>
                <a:spcPct val="20000"/>
              </a:spcBef>
              <a:spcAft>
                <a:spcPct val="0"/>
              </a:spcAft>
              <a:buChar char="»"/>
              <a:defRPr sz="2000">
                <a:solidFill>
                  <a:schemeClr val="tx1"/>
                </a:solidFill>
                <a:latin typeface="Times New Roman" pitchFamily="18" charset="0"/>
              </a:defRPr>
            </a:lvl7pPr>
            <a:lvl8pPr marL="3702050" indent="-271463" algn="l" rtl="0" eaLnBrk="0" fontAlgn="base" hangingPunct="0">
              <a:spcBef>
                <a:spcPct val="20000"/>
              </a:spcBef>
              <a:spcAft>
                <a:spcPct val="0"/>
              </a:spcAft>
              <a:buChar char="»"/>
              <a:defRPr sz="2000">
                <a:solidFill>
                  <a:schemeClr val="tx1"/>
                </a:solidFill>
                <a:latin typeface="Times New Roman" pitchFamily="18" charset="0"/>
              </a:defRPr>
            </a:lvl8pPr>
            <a:lvl9pPr marL="4159250" indent="-271463" algn="l" rtl="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r>
              <a:rPr lang="en-US" altLang="en-US" sz="3200" kern="0" dirty="0"/>
              <a:t>Referee + assistant decide</a:t>
            </a:r>
          </a:p>
          <a:p>
            <a:pPr eaLnBrk="1" hangingPunct="1">
              <a:buFont typeface="Wingdings" panose="05000000000000000000" pitchFamily="2" charset="2"/>
              <a:buNone/>
            </a:pPr>
            <a:endParaRPr lang="en-US" altLang="en-US" sz="3200" kern="0" dirty="0"/>
          </a:p>
        </p:txBody>
      </p:sp>
      <p:sp>
        <p:nvSpPr>
          <p:cNvPr id="2" name="TextBox 1">
            <a:extLst>
              <a:ext uri="{FF2B5EF4-FFF2-40B4-BE49-F238E27FC236}">
                <a16:creationId xmlns:a16="http://schemas.microsoft.com/office/drawing/2014/main" id="{7DFAB183-A658-4CBB-8D86-42969E3F1371}"/>
              </a:ext>
            </a:extLst>
          </p:cNvPr>
          <p:cNvSpPr txBox="1"/>
          <p:nvPr/>
        </p:nvSpPr>
        <p:spPr>
          <a:xfrm>
            <a:off x="1365956" y="2235200"/>
            <a:ext cx="5870222" cy="1133708"/>
          </a:xfrm>
          <a:prstGeom prst="rect">
            <a:avLst/>
          </a:prstGeom>
          <a:noFill/>
        </p:spPr>
        <p:txBody>
          <a:bodyPr wrap="square" rtlCol="0">
            <a:spAutoFit/>
          </a:bodyPr>
          <a:lstStyle/>
          <a:p>
            <a:pPr marL="914400" lvl="1" indent="-457200" eaLnBrk="1" hangingPunct="1">
              <a:buClr>
                <a:schemeClr val="accent1">
                  <a:lumMod val="50000"/>
                </a:schemeClr>
              </a:buClr>
              <a:buSzPct val="75000"/>
              <a:buFont typeface="Wingdings" panose="05000000000000000000" pitchFamily="2" charset="2"/>
              <a:buChar char="Ø"/>
            </a:pPr>
            <a:r>
              <a:rPr lang="en-US" altLang="en-US" sz="3200" kern="0" dirty="0"/>
              <a:t>How to gather information</a:t>
            </a:r>
            <a:endParaRPr lang="en-US" dirty="0"/>
          </a:p>
        </p:txBody>
      </p:sp>
      <p:sp>
        <p:nvSpPr>
          <p:cNvPr id="3" name="TextBox 2">
            <a:extLst>
              <a:ext uri="{FF2B5EF4-FFF2-40B4-BE49-F238E27FC236}">
                <a16:creationId xmlns:a16="http://schemas.microsoft.com/office/drawing/2014/main" id="{5BDB63EC-9F37-4926-9D40-EC661C52CAF9}"/>
              </a:ext>
            </a:extLst>
          </p:cNvPr>
          <p:cNvSpPr txBox="1"/>
          <p:nvPr/>
        </p:nvSpPr>
        <p:spPr>
          <a:xfrm>
            <a:off x="1806223" y="3409240"/>
            <a:ext cx="5012267" cy="2018951"/>
          </a:xfrm>
          <a:prstGeom prst="rect">
            <a:avLst/>
          </a:prstGeom>
          <a:noFill/>
        </p:spPr>
        <p:txBody>
          <a:bodyPr wrap="square" rtlCol="0">
            <a:spAutoFit/>
          </a:bodyPr>
          <a:lstStyle/>
          <a:p>
            <a:pPr marL="457200" indent="-457200">
              <a:buClr>
                <a:schemeClr val="accent1">
                  <a:lumMod val="50000"/>
                </a:schemeClr>
              </a:buClr>
              <a:buSzPct val="75000"/>
              <a:buFont typeface="Wingdings" panose="05000000000000000000" pitchFamily="2" charset="2"/>
              <a:buChar char="Ø"/>
            </a:pPr>
            <a:r>
              <a:rPr lang="en-US" altLang="en-US" sz="3200" kern="0" dirty="0"/>
              <a:t>Who writes what, and when</a:t>
            </a:r>
          </a:p>
          <a:p>
            <a:endParaRPr lang="en-US" dirty="0"/>
          </a:p>
        </p:txBody>
      </p:sp>
    </p:spTree>
    <p:extLst>
      <p:ext uri="{BB962C8B-B14F-4D97-AF65-F5344CB8AC3E}">
        <p14:creationId xmlns:p14="http://schemas.microsoft.com/office/powerpoint/2010/main" val="67279989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1+#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p:bldP spid="2" grpId="0"/>
      <p:bldP spid="3" grpId="0"/>
    </p:bldLst>
  </p:timing>
</p:sld>
</file>

<file path=ppt/theme/theme1.xml><?xml version="1.0" encoding="utf-8"?>
<a:theme xmlns:a="http://schemas.openxmlformats.org/drawingml/2006/main" name="Default Design">
  <a:themeElements>
    <a:clrScheme name="">
      <a:dk1>
        <a:srgbClr val="000000"/>
      </a:dk1>
      <a:lt1>
        <a:srgbClr val="FFFFFF"/>
      </a:lt1>
      <a:dk2>
        <a:srgbClr val="FFFFFF"/>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488" tIns="44450" rIns="90488" bIns="44450" numCol="1" anchor="t" anchorCtr="0" compatLnSpc="1">
        <a:prstTxWarp prst="textNoShape">
          <a:avLst/>
        </a:prstTxWarp>
      </a:bodyPr>
      <a:lstStyle>
        <a:defPPr marL="0" marR="0" indent="0" algn="l" defTabSz="914400" rtl="0" eaLnBrk="0" fontAlgn="base" latinLnBrk="0" hangingPunct="0">
          <a:lnSpc>
            <a:spcPct val="110000"/>
          </a:lnSpc>
          <a:spcBef>
            <a:spcPct val="0"/>
          </a:spcBef>
          <a:spcAft>
            <a:spcPct val="0"/>
          </a:spcAft>
          <a:buClrTx/>
          <a:buSzTx/>
          <a:buFontTx/>
          <a:buNone/>
          <a:tabLst/>
          <a:defRPr kumimoji="0" lang="en-US" altLang="en-US" sz="5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488" tIns="44450" rIns="90488" bIns="44450" numCol="1" anchor="t" anchorCtr="0" compatLnSpc="1">
        <a:prstTxWarp prst="textNoShape">
          <a:avLst/>
        </a:prstTxWarp>
      </a:bodyPr>
      <a:lstStyle>
        <a:defPPr marL="0" marR="0" indent="0" algn="l" defTabSz="914400" rtl="0" eaLnBrk="0" fontAlgn="base" latinLnBrk="0" hangingPunct="0">
          <a:lnSpc>
            <a:spcPct val="110000"/>
          </a:lnSpc>
          <a:spcBef>
            <a:spcPct val="0"/>
          </a:spcBef>
          <a:spcAft>
            <a:spcPct val="0"/>
          </a:spcAft>
          <a:buClrTx/>
          <a:buSzTx/>
          <a:buFontTx/>
          <a:buNone/>
          <a:tabLst/>
          <a:defRPr kumimoji="0" lang="en-US" altLang="en-US" sz="5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2962</TotalTime>
  <Pages>5</Pages>
  <Words>793</Words>
  <Application>Microsoft Office PowerPoint</Application>
  <PresentationFormat>On-screen Show (4:3)</PresentationFormat>
  <Paragraphs>112</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Arial Black</vt:lpstr>
      <vt:lpstr>Arial Narrow</vt:lpstr>
      <vt:lpstr>Times New Roman</vt:lpstr>
      <vt:lpstr>Wingdings</vt:lpstr>
      <vt:lpstr>Default Design</vt:lpstr>
      <vt:lpstr>PowerPoint Presentation</vt:lpstr>
      <vt:lpstr>EJECTION REPORT</vt:lpstr>
      <vt:lpstr>EJECTION REPORT</vt:lpstr>
      <vt:lpstr>START REPORT</vt:lpstr>
      <vt:lpstr>START REPORT</vt:lpstr>
      <vt:lpstr>COMPLETE REPORT</vt:lpstr>
      <vt:lpstr>EJECTION REPORT</vt:lpstr>
      <vt:lpstr>EJECTION REPORT</vt:lpstr>
      <vt:lpstr>PRE-GAME INSTRUCTIONS</vt:lpstr>
      <vt:lpstr>WHAT MUST BE REPORTED?</vt:lpstr>
      <vt:lpstr>WHAT ARE THE 7 W’s</vt:lpstr>
      <vt:lpstr>DISQUALIFICATION  DICTIONARY</vt:lpstr>
      <vt:lpstr>DISQUALIFICATION  DICTIONARY</vt:lpstr>
      <vt:lpstr>DISQUALIFICATION  DICTIONARY</vt:lpstr>
      <vt:lpstr>DISQUALIFICATION  DICTIONARY</vt:lpstr>
      <vt:lpstr>DISQUALIFICATION  DICTIONARY</vt:lpstr>
      <vt:lpstr>PREPARING THE REPORT</vt:lpstr>
      <vt:lpstr>PREPARING THE REPORT</vt:lpstr>
      <vt:lpstr>EJECTION REPORT</vt:lpstr>
      <vt:lpstr>EJECTION REPORT</vt:lpstr>
      <vt:lpstr>JURISDICTION OF THE OFFICIALS</vt:lpstr>
      <vt:lpstr>Please Note:</vt:lpstr>
      <vt:lpstr>PowerPoint Presentation</vt:lpstr>
      <vt:lpstr>PowerPoint Presentation</vt:lpstr>
      <vt:lpstr>PowerPoint Presentation</vt:lpstr>
    </vt:vector>
  </TitlesOfParts>
  <Company>AHSAA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AHSAA TEMPLATE</dc:title>
  <dc:subject>.ppt template</dc:subject>
  <dc:creator>Sam Waelti</dc:creator>
  <cp:keywords>on screen power point template/AHSAAl</cp:keywords>
  <cp:lastModifiedBy>Sam</cp:lastModifiedBy>
  <cp:revision>101</cp:revision>
  <cp:lastPrinted>2018-01-23T15:18:23Z</cp:lastPrinted>
  <dcterms:created xsi:type="dcterms:W3CDTF">2003-04-18T00:36:36Z</dcterms:created>
  <dcterms:modified xsi:type="dcterms:W3CDTF">2019-01-07T14:47:42Z</dcterms:modified>
</cp:coreProperties>
</file>